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0" r:id="rId4"/>
  </p:sldMasterIdLst>
  <p:notesMasterIdLst>
    <p:notesMasterId r:id="rId44"/>
  </p:notesMasterIdLst>
  <p:handoutMasterIdLst>
    <p:handoutMasterId r:id="rId45"/>
  </p:handoutMasterIdLst>
  <p:sldIdLst>
    <p:sldId id="378" r:id="rId5"/>
    <p:sldId id="388" r:id="rId6"/>
    <p:sldId id="431" r:id="rId7"/>
    <p:sldId id="392" r:id="rId8"/>
    <p:sldId id="393" r:id="rId9"/>
    <p:sldId id="390" r:id="rId10"/>
    <p:sldId id="389" r:id="rId11"/>
    <p:sldId id="396" r:id="rId12"/>
    <p:sldId id="397" r:id="rId13"/>
    <p:sldId id="398" r:id="rId14"/>
    <p:sldId id="387" r:id="rId15"/>
    <p:sldId id="399" r:id="rId16"/>
    <p:sldId id="394" r:id="rId17"/>
    <p:sldId id="395" r:id="rId18"/>
    <p:sldId id="400" r:id="rId19"/>
    <p:sldId id="401" r:id="rId20"/>
    <p:sldId id="402" r:id="rId21"/>
    <p:sldId id="403" r:id="rId22"/>
    <p:sldId id="404" r:id="rId23"/>
    <p:sldId id="405" r:id="rId24"/>
    <p:sldId id="415" r:id="rId25"/>
    <p:sldId id="406" r:id="rId26"/>
    <p:sldId id="407" r:id="rId27"/>
    <p:sldId id="408" r:id="rId28"/>
    <p:sldId id="409" r:id="rId29"/>
    <p:sldId id="410" r:id="rId30"/>
    <p:sldId id="411" r:id="rId31"/>
    <p:sldId id="412" r:id="rId32"/>
    <p:sldId id="413" r:id="rId33"/>
    <p:sldId id="414" r:id="rId34"/>
    <p:sldId id="416" r:id="rId35"/>
    <p:sldId id="417" r:id="rId36"/>
    <p:sldId id="418" r:id="rId37"/>
    <p:sldId id="419" r:id="rId38"/>
    <p:sldId id="420" r:id="rId39"/>
    <p:sldId id="421" r:id="rId40"/>
    <p:sldId id="422" r:id="rId41"/>
    <p:sldId id="423" r:id="rId42"/>
    <p:sldId id="424" r:id="rId43"/>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A69DBC6-3509-F548-A94F-185A0523240E}" v="1" dt="2024-09-25T14:57:24.246"/>
    <p1510:client id="{5CC34201-25BC-8AD5-AAF8-DDA674FC617D}" v="1" dt="2024-09-26T02:20:42.803"/>
    <p1510:client id="{B7028780-8C4A-4288-ADFE-16E233ED47A8}" v="5" dt="2024-09-26T03:34:39.1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51" Type="http://schemas.microsoft.com/office/2015/10/relationships/revisionInfo" Target="revisionInfo.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2022044" userId="S::u2022044@giki.edu.pk::b43e6131-4b22-4c44-9774-a7017ca9d728" providerId="AD" clId="Web-{5CC34201-25BC-8AD5-AAF8-DDA674FC617D}"/>
    <pc:docChg chg="modSld">
      <pc:chgData name="u2022044" userId="S::u2022044@giki.edu.pk::b43e6131-4b22-4c44-9774-a7017ca9d728" providerId="AD" clId="Web-{5CC34201-25BC-8AD5-AAF8-DDA674FC617D}" dt="2024-09-26T02:20:42.803" v="0" actId="1076"/>
      <pc:docMkLst>
        <pc:docMk/>
      </pc:docMkLst>
      <pc:sldChg chg="modSp">
        <pc:chgData name="u2022044" userId="S::u2022044@giki.edu.pk::b43e6131-4b22-4c44-9774-a7017ca9d728" providerId="AD" clId="Web-{5CC34201-25BC-8AD5-AAF8-DDA674FC617D}" dt="2024-09-26T02:20:42.803" v="0" actId="1076"/>
        <pc:sldMkLst>
          <pc:docMk/>
          <pc:sldMk cId="325893899" sldId="409"/>
        </pc:sldMkLst>
        <pc:spChg chg="mod">
          <ac:chgData name="u2022044" userId="S::u2022044@giki.edu.pk::b43e6131-4b22-4c44-9774-a7017ca9d728" providerId="AD" clId="Web-{5CC34201-25BC-8AD5-AAF8-DDA674FC617D}" dt="2024-09-26T02:20:42.803" v="0" actId="1076"/>
          <ac:spMkLst>
            <pc:docMk/>
            <pc:sldMk cId="325893899" sldId="409"/>
            <ac:spMk id="3" creationId="{5D532195-9881-7648-24C6-049381323867}"/>
          </ac:spMkLst>
        </pc:spChg>
      </pc:sldChg>
    </pc:docChg>
  </pc:docChgLst>
  <pc:docChgLst>
    <pc:chgData name="u2022360" userId="S::u2022360@giki.edu.pk::17a011c7-693d-4dd2-9804-f1deccfcc710" providerId="AD" clId="Web-{B7028780-8C4A-4288-ADFE-16E233ED47A8}"/>
    <pc:docChg chg="modSld">
      <pc:chgData name="u2022360" userId="S::u2022360@giki.edu.pk::17a011c7-693d-4dd2-9804-f1deccfcc710" providerId="AD" clId="Web-{B7028780-8C4A-4288-ADFE-16E233ED47A8}" dt="2024-09-26T03:34:39.164" v="4" actId="14100"/>
      <pc:docMkLst>
        <pc:docMk/>
      </pc:docMkLst>
      <pc:sldChg chg="modSp">
        <pc:chgData name="u2022360" userId="S::u2022360@giki.edu.pk::17a011c7-693d-4dd2-9804-f1deccfcc710" providerId="AD" clId="Web-{B7028780-8C4A-4288-ADFE-16E233ED47A8}" dt="2024-09-26T02:10:43.468" v="0" actId="1076"/>
        <pc:sldMkLst>
          <pc:docMk/>
          <pc:sldMk cId="1011747461" sldId="390"/>
        </pc:sldMkLst>
        <pc:picChg chg="mod">
          <ac:chgData name="u2022360" userId="S::u2022360@giki.edu.pk::17a011c7-693d-4dd2-9804-f1deccfcc710" providerId="AD" clId="Web-{B7028780-8C4A-4288-ADFE-16E233ED47A8}" dt="2024-09-26T02:10:43.468" v="0" actId="1076"/>
          <ac:picMkLst>
            <pc:docMk/>
            <pc:sldMk cId="1011747461" sldId="390"/>
            <ac:picMk id="6" creationId="{483C40E1-CEFD-A492-0614-324E958D5D49}"/>
          </ac:picMkLst>
        </pc:picChg>
      </pc:sldChg>
      <pc:sldChg chg="modSp">
        <pc:chgData name="u2022360" userId="S::u2022360@giki.edu.pk::17a011c7-693d-4dd2-9804-f1deccfcc710" providerId="AD" clId="Web-{B7028780-8C4A-4288-ADFE-16E233ED47A8}" dt="2024-09-26T02:17:31.326" v="1" actId="1076"/>
        <pc:sldMkLst>
          <pc:docMk/>
          <pc:sldMk cId="3289542218" sldId="392"/>
        </pc:sldMkLst>
        <pc:picChg chg="mod">
          <ac:chgData name="u2022360" userId="S::u2022360@giki.edu.pk::17a011c7-693d-4dd2-9804-f1deccfcc710" providerId="AD" clId="Web-{B7028780-8C4A-4288-ADFE-16E233ED47A8}" dt="2024-09-26T02:17:31.326" v="1" actId="1076"/>
          <ac:picMkLst>
            <pc:docMk/>
            <pc:sldMk cId="3289542218" sldId="392"/>
            <ac:picMk id="6" creationId="{AC597555-A408-F0E9-B7DE-2B0218F8433E}"/>
          </ac:picMkLst>
        </pc:picChg>
      </pc:sldChg>
      <pc:sldChg chg="modSp">
        <pc:chgData name="u2022360" userId="S::u2022360@giki.edu.pk::17a011c7-693d-4dd2-9804-f1deccfcc710" providerId="AD" clId="Web-{B7028780-8C4A-4288-ADFE-16E233ED47A8}" dt="2024-09-26T02:34:46.797" v="2" actId="1076"/>
        <pc:sldMkLst>
          <pc:docMk/>
          <pc:sldMk cId="1809686312" sldId="394"/>
        </pc:sldMkLst>
        <pc:spChg chg="mod">
          <ac:chgData name="u2022360" userId="S::u2022360@giki.edu.pk::17a011c7-693d-4dd2-9804-f1deccfcc710" providerId="AD" clId="Web-{B7028780-8C4A-4288-ADFE-16E233ED47A8}" dt="2024-09-26T02:34:46.797" v="2" actId="1076"/>
          <ac:spMkLst>
            <pc:docMk/>
            <pc:sldMk cId="1809686312" sldId="394"/>
            <ac:spMk id="3" creationId="{BF7B5638-D589-8D75-5635-DC032AC8EE09}"/>
          </ac:spMkLst>
        </pc:spChg>
      </pc:sldChg>
      <pc:sldChg chg="modSp">
        <pc:chgData name="u2022360" userId="S::u2022360@giki.edu.pk::17a011c7-693d-4dd2-9804-f1deccfcc710" providerId="AD" clId="Web-{B7028780-8C4A-4288-ADFE-16E233ED47A8}" dt="2024-09-26T03:18:14.065" v="3" actId="1076"/>
        <pc:sldMkLst>
          <pc:docMk/>
          <pc:sldMk cId="1580745289" sldId="395"/>
        </pc:sldMkLst>
        <pc:spChg chg="mod">
          <ac:chgData name="u2022360" userId="S::u2022360@giki.edu.pk::17a011c7-693d-4dd2-9804-f1deccfcc710" providerId="AD" clId="Web-{B7028780-8C4A-4288-ADFE-16E233ED47A8}" dt="2024-09-26T03:18:14.065" v="3" actId="1076"/>
          <ac:spMkLst>
            <pc:docMk/>
            <pc:sldMk cId="1580745289" sldId="395"/>
            <ac:spMk id="4" creationId="{A75ED32F-3B2A-1BF1-2253-A43D529BB614}"/>
          </ac:spMkLst>
        </pc:spChg>
      </pc:sldChg>
      <pc:sldChg chg="modSp">
        <pc:chgData name="u2022360" userId="S::u2022360@giki.edu.pk::17a011c7-693d-4dd2-9804-f1deccfcc710" providerId="AD" clId="Web-{B7028780-8C4A-4288-ADFE-16E233ED47A8}" dt="2024-09-26T03:34:39.164" v="4" actId="14100"/>
        <pc:sldMkLst>
          <pc:docMk/>
          <pc:sldMk cId="1485438585" sldId="422"/>
        </pc:sldMkLst>
        <pc:spChg chg="mod">
          <ac:chgData name="u2022360" userId="S::u2022360@giki.edu.pk::17a011c7-693d-4dd2-9804-f1deccfcc710" providerId="AD" clId="Web-{B7028780-8C4A-4288-ADFE-16E233ED47A8}" dt="2024-09-26T03:34:39.164" v="4" actId="14100"/>
          <ac:spMkLst>
            <pc:docMk/>
            <pc:sldMk cId="1485438585" sldId="422"/>
            <ac:spMk id="3" creationId="{16CA4C05-7A27-25AA-F4EE-E0EBD4768C7C}"/>
          </ac:spMkLst>
        </pc:spChg>
      </pc:sldChg>
    </pc:docChg>
  </pc:docChgLst>
  <pc:docChgLst>
    <pc:chgData name="u2022533" userId="8ba9d294-f2f6-4285-98cd-006cbe023d15" providerId="ADAL" clId="{0A69DBC6-3509-F548-A94F-185A0523240E}"/>
    <pc:docChg chg="modSld">
      <pc:chgData name="u2022533" userId="8ba9d294-f2f6-4285-98cd-006cbe023d15" providerId="ADAL" clId="{0A69DBC6-3509-F548-A94F-185A0523240E}" dt="2024-09-25T14:57:24.243" v="0" actId="1076"/>
      <pc:docMkLst>
        <pc:docMk/>
      </pc:docMkLst>
      <pc:sldChg chg="modSp">
        <pc:chgData name="u2022533" userId="8ba9d294-f2f6-4285-98cd-006cbe023d15" providerId="ADAL" clId="{0A69DBC6-3509-F548-A94F-185A0523240E}" dt="2024-09-25T14:57:24.243" v="0" actId="1076"/>
        <pc:sldMkLst>
          <pc:docMk/>
          <pc:sldMk cId="3289542218" sldId="392"/>
        </pc:sldMkLst>
        <pc:picChg chg="mod">
          <ac:chgData name="u2022533" userId="8ba9d294-f2f6-4285-98cd-006cbe023d15" providerId="ADAL" clId="{0A69DBC6-3509-F548-A94F-185A0523240E}" dt="2024-09-25T14:57:24.243" v="0" actId="1076"/>
          <ac:picMkLst>
            <pc:docMk/>
            <pc:sldMk cId="3289542218" sldId="392"/>
            <ac:picMk id="6" creationId="{AC597555-A408-F0E9-B7DE-2B0218F8433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33806DC2-40BA-B532-82B8-ABA8994B69C5}"/>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latin typeface="Arial" charset="0"/>
              </a:defRPr>
            </a:lvl1pPr>
          </a:lstStyle>
          <a:p>
            <a:pPr>
              <a:defRPr/>
            </a:pPr>
            <a:endParaRPr lang="en-US"/>
          </a:p>
        </p:txBody>
      </p:sp>
      <p:sp>
        <p:nvSpPr>
          <p:cNvPr id="98307" name="Rectangle 3">
            <a:extLst>
              <a:ext uri="{FF2B5EF4-FFF2-40B4-BE49-F238E27FC236}">
                <a16:creationId xmlns:a16="http://schemas.microsoft.com/office/drawing/2014/main" id="{3A64F3A4-EDC6-FAAF-1207-C1CAA4EF5006}"/>
              </a:ext>
            </a:extLst>
          </p:cNvPr>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98308" name="Rectangle 4">
            <a:extLst>
              <a:ext uri="{FF2B5EF4-FFF2-40B4-BE49-F238E27FC236}">
                <a16:creationId xmlns:a16="http://schemas.microsoft.com/office/drawing/2014/main" id="{875E484C-BAD5-AA89-8EBB-94CECBC9B24F}"/>
              </a:ext>
            </a:extLst>
          </p:cNvPr>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latin typeface="Arial" charset="0"/>
              </a:defRPr>
            </a:lvl1pPr>
          </a:lstStyle>
          <a:p>
            <a:pPr>
              <a:defRPr/>
            </a:pPr>
            <a:endParaRPr lang="en-US"/>
          </a:p>
        </p:txBody>
      </p:sp>
      <p:sp>
        <p:nvSpPr>
          <p:cNvPr id="98309" name="Rectangle 5">
            <a:extLst>
              <a:ext uri="{FF2B5EF4-FFF2-40B4-BE49-F238E27FC236}">
                <a16:creationId xmlns:a16="http://schemas.microsoft.com/office/drawing/2014/main" id="{387799C0-8284-FE8A-9F54-257E735C5160}"/>
              </a:ext>
            </a:extLst>
          </p:cNvPr>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B2D551B6-08E7-A443-9C14-65ECAE551493}"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a:extLst>
              <a:ext uri="{FF2B5EF4-FFF2-40B4-BE49-F238E27FC236}">
                <a16:creationId xmlns:a16="http://schemas.microsoft.com/office/drawing/2014/main" id="{94B9DFDA-07E4-5F15-A695-B0E1D2CA30AB}"/>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l" eaLnBrk="1" hangingPunct="1">
              <a:defRPr sz="1200">
                <a:latin typeface="Arial" charset="0"/>
              </a:defRPr>
            </a:lvl1pPr>
          </a:lstStyle>
          <a:p>
            <a:pPr>
              <a:defRPr/>
            </a:pPr>
            <a:endParaRPr lang="en-US"/>
          </a:p>
        </p:txBody>
      </p:sp>
      <p:sp>
        <p:nvSpPr>
          <p:cNvPr id="4099" name="Rectangle 3">
            <a:extLst>
              <a:ext uri="{FF2B5EF4-FFF2-40B4-BE49-F238E27FC236}">
                <a16:creationId xmlns:a16="http://schemas.microsoft.com/office/drawing/2014/main" id="{7727FDC0-2206-246F-2656-0B9914E5CCDD}"/>
              </a:ext>
            </a:extLst>
          </p:cNvPr>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7172" name="Rectangle 4">
            <a:extLst>
              <a:ext uri="{FF2B5EF4-FFF2-40B4-BE49-F238E27FC236}">
                <a16:creationId xmlns:a16="http://schemas.microsoft.com/office/drawing/2014/main" id="{DEC4D60F-F246-E6C8-3F11-988BD9B08CC9}"/>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a:extLst>
              <a:ext uri="{FF2B5EF4-FFF2-40B4-BE49-F238E27FC236}">
                <a16:creationId xmlns:a16="http://schemas.microsoft.com/office/drawing/2014/main" id="{5F8DC9D1-A84E-2AEA-37D4-90D2F28C8259}"/>
              </a:ext>
            </a:extLst>
          </p:cNvPr>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102" name="Rectangle 6">
            <a:extLst>
              <a:ext uri="{FF2B5EF4-FFF2-40B4-BE49-F238E27FC236}">
                <a16:creationId xmlns:a16="http://schemas.microsoft.com/office/drawing/2014/main" id="{F1AD914E-298F-E7A1-E8D0-CCC0EA23CA15}"/>
              </a:ext>
            </a:extLst>
          </p:cNvPr>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l" eaLnBrk="1" hangingPunct="1">
              <a:defRPr sz="1200">
                <a:latin typeface="Arial" charset="0"/>
              </a:defRPr>
            </a:lvl1pPr>
          </a:lstStyle>
          <a:p>
            <a:pPr>
              <a:defRPr/>
            </a:pPr>
            <a:endParaRPr lang="en-US"/>
          </a:p>
        </p:txBody>
      </p:sp>
      <p:sp>
        <p:nvSpPr>
          <p:cNvPr id="4103" name="Rectangle 7">
            <a:extLst>
              <a:ext uri="{FF2B5EF4-FFF2-40B4-BE49-F238E27FC236}">
                <a16:creationId xmlns:a16="http://schemas.microsoft.com/office/drawing/2014/main" id="{81629375-02F9-2405-5F87-9B2C2E9FC66B}"/>
              </a:ext>
            </a:extLst>
          </p:cNvPr>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D0485E9E-5A18-804C-A263-3E276497F919}"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0CA75F5-23CB-0575-3161-47F212F1E915}"/>
              </a:ext>
            </a:extLst>
          </p:cNvPr>
          <p:cNvCxnSpPr/>
          <p:nvPr/>
        </p:nvCxnSpPr>
        <p:spPr>
          <a:xfrm>
            <a:off x="685800" y="3398838"/>
            <a:ext cx="7848600" cy="158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5" name="Date Placeholder 3">
            <a:extLst>
              <a:ext uri="{FF2B5EF4-FFF2-40B4-BE49-F238E27FC236}">
                <a16:creationId xmlns:a16="http://schemas.microsoft.com/office/drawing/2014/main" id="{0FD8D8A0-656A-BB14-4DBB-7784151E4DC7}"/>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021AEC0C-FD18-5B60-9C1D-BEF3472F7087}"/>
              </a:ext>
            </a:extLst>
          </p:cNvPr>
          <p:cNvSpPr>
            <a:spLocks noGrp="1"/>
          </p:cNvSpPr>
          <p:nvPr>
            <p:ph type="ftr" sz="quarter" idx="11"/>
          </p:nvPr>
        </p:nvSpPr>
        <p:spPr/>
        <p:txBody>
          <a:bodyPr/>
          <a:lstStyle>
            <a:lvl1pPr>
              <a:defRPr/>
            </a:lvl1pPr>
          </a:lstStyle>
          <a:p>
            <a:pPr>
              <a:defRPr/>
            </a:pPr>
            <a:r>
              <a:rPr lang="en-US"/>
              <a:t>DWH-Ahsan Abdullah</a:t>
            </a:r>
          </a:p>
        </p:txBody>
      </p:sp>
      <p:sp>
        <p:nvSpPr>
          <p:cNvPr id="7" name="Slide Number Placeholder 5">
            <a:extLst>
              <a:ext uri="{FF2B5EF4-FFF2-40B4-BE49-F238E27FC236}">
                <a16:creationId xmlns:a16="http://schemas.microsoft.com/office/drawing/2014/main" id="{95969D66-FFDF-5EBF-B81A-053CCB4A4D6F}"/>
              </a:ext>
            </a:extLst>
          </p:cNvPr>
          <p:cNvSpPr>
            <a:spLocks noGrp="1"/>
          </p:cNvSpPr>
          <p:nvPr>
            <p:ph type="sldNum" sz="quarter" idx="12"/>
          </p:nvPr>
        </p:nvSpPr>
        <p:spPr/>
        <p:txBody>
          <a:bodyPr/>
          <a:lstStyle>
            <a:lvl1pPr>
              <a:defRPr/>
            </a:lvl1pPr>
          </a:lstStyle>
          <a:p>
            <a:fld id="{9CB2D05A-CA0B-A540-A1E2-9FF939980EC4}" type="slidenum">
              <a:rPr lang="en-US" altLang="en-US"/>
              <a:pPr/>
              <a:t>‹#›</a:t>
            </a:fld>
            <a:endParaRPr lang="en-US" altLang="en-US"/>
          </a:p>
        </p:txBody>
      </p:sp>
    </p:spTree>
    <p:extLst>
      <p:ext uri="{BB962C8B-B14F-4D97-AF65-F5344CB8AC3E}">
        <p14:creationId xmlns:p14="http://schemas.microsoft.com/office/powerpoint/2010/main" val="1974872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A8A4DA-09AC-F18A-22F6-09CCD0C2C4EC}"/>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FF26424A-6DCB-BD95-13DC-B60A39CF3F40}"/>
              </a:ext>
            </a:extLst>
          </p:cNvPr>
          <p:cNvSpPr>
            <a:spLocks noGrp="1"/>
          </p:cNvSpPr>
          <p:nvPr>
            <p:ph type="ftr" sz="quarter" idx="11"/>
          </p:nvPr>
        </p:nvSpPr>
        <p:spPr/>
        <p:txBody>
          <a:bodyPr/>
          <a:lstStyle>
            <a:lvl1pPr>
              <a:defRPr/>
            </a:lvl1pPr>
          </a:lstStyle>
          <a:p>
            <a:pPr>
              <a:defRPr/>
            </a:pPr>
            <a:r>
              <a:rPr lang="en-US"/>
              <a:t>DWH-Ahsan Abdullah</a:t>
            </a:r>
          </a:p>
        </p:txBody>
      </p:sp>
      <p:sp>
        <p:nvSpPr>
          <p:cNvPr id="6" name="Slide Number Placeholder 5">
            <a:extLst>
              <a:ext uri="{FF2B5EF4-FFF2-40B4-BE49-F238E27FC236}">
                <a16:creationId xmlns:a16="http://schemas.microsoft.com/office/drawing/2014/main" id="{76B151F0-899B-622E-5092-F5494E964FB5}"/>
              </a:ext>
            </a:extLst>
          </p:cNvPr>
          <p:cNvSpPr>
            <a:spLocks noGrp="1"/>
          </p:cNvSpPr>
          <p:nvPr>
            <p:ph type="sldNum" sz="quarter" idx="12"/>
          </p:nvPr>
        </p:nvSpPr>
        <p:spPr/>
        <p:txBody>
          <a:bodyPr/>
          <a:lstStyle>
            <a:lvl1pPr>
              <a:defRPr/>
            </a:lvl1pPr>
          </a:lstStyle>
          <a:p>
            <a:fld id="{E6095529-5003-6047-8142-B2728E589E2F}" type="slidenum">
              <a:rPr lang="en-US" altLang="en-US"/>
              <a:pPr/>
              <a:t>‹#›</a:t>
            </a:fld>
            <a:endParaRPr lang="en-US" altLang="en-US"/>
          </a:p>
        </p:txBody>
      </p:sp>
    </p:spTree>
    <p:extLst>
      <p:ext uri="{BB962C8B-B14F-4D97-AF65-F5344CB8AC3E}">
        <p14:creationId xmlns:p14="http://schemas.microsoft.com/office/powerpoint/2010/main" val="1384337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7FE773-A4C5-D98D-376D-66936E6472D7}"/>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ABBCF55A-1D0B-1CF5-35C6-F0AEF7EAF13F}"/>
              </a:ext>
            </a:extLst>
          </p:cNvPr>
          <p:cNvSpPr>
            <a:spLocks noGrp="1"/>
          </p:cNvSpPr>
          <p:nvPr>
            <p:ph type="ftr" sz="quarter" idx="11"/>
          </p:nvPr>
        </p:nvSpPr>
        <p:spPr/>
        <p:txBody>
          <a:bodyPr/>
          <a:lstStyle>
            <a:lvl1pPr>
              <a:defRPr/>
            </a:lvl1pPr>
          </a:lstStyle>
          <a:p>
            <a:pPr>
              <a:defRPr/>
            </a:pPr>
            <a:r>
              <a:rPr lang="en-US"/>
              <a:t>DWH-Ahsan Abdullah</a:t>
            </a:r>
          </a:p>
        </p:txBody>
      </p:sp>
      <p:sp>
        <p:nvSpPr>
          <p:cNvPr id="6" name="Slide Number Placeholder 5">
            <a:extLst>
              <a:ext uri="{FF2B5EF4-FFF2-40B4-BE49-F238E27FC236}">
                <a16:creationId xmlns:a16="http://schemas.microsoft.com/office/drawing/2014/main" id="{BBBE927A-0D6E-3247-92E6-83ABD09F7EFE}"/>
              </a:ext>
            </a:extLst>
          </p:cNvPr>
          <p:cNvSpPr>
            <a:spLocks noGrp="1"/>
          </p:cNvSpPr>
          <p:nvPr>
            <p:ph type="sldNum" sz="quarter" idx="12"/>
          </p:nvPr>
        </p:nvSpPr>
        <p:spPr/>
        <p:txBody>
          <a:bodyPr/>
          <a:lstStyle>
            <a:lvl1pPr>
              <a:defRPr/>
            </a:lvl1pPr>
          </a:lstStyle>
          <a:p>
            <a:fld id="{41CF2129-8B22-D14C-9D41-53FED86D0C7B}" type="slidenum">
              <a:rPr lang="en-US" altLang="en-US"/>
              <a:pPr/>
              <a:t>‹#›</a:t>
            </a:fld>
            <a:endParaRPr lang="en-US" altLang="en-US"/>
          </a:p>
        </p:txBody>
      </p:sp>
    </p:spTree>
    <p:extLst>
      <p:ext uri="{BB962C8B-B14F-4D97-AF65-F5344CB8AC3E}">
        <p14:creationId xmlns:p14="http://schemas.microsoft.com/office/powerpoint/2010/main" val="25014124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121A2-8093-40D1-D2DD-9AC936C11A3D}"/>
              </a:ext>
            </a:extLst>
          </p:cNvPr>
          <p:cNvSpPr>
            <a:spLocks noGrp="1"/>
          </p:cNvSpPr>
          <p:nvPr>
            <p:ph type="dt" sz="half" idx="10"/>
          </p:nvPr>
        </p:nvSpPr>
        <p:spPr/>
        <p:txBody>
          <a:bodyPr/>
          <a:lstStyle>
            <a:lvl1pPr>
              <a:defRPr/>
            </a:lvl1pPr>
          </a:lstStyle>
          <a:p>
            <a:pPr>
              <a:defRPr/>
            </a:pPr>
            <a:endParaRPr lang="en-US"/>
          </a:p>
        </p:txBody>
      </p:sp>
      <p:sp>
        <p:nvSpPr>
          <p:cNvPr id="5" name="Footer Placeholder 4">
            <a:extLst>
              <a:ext uri="{FF2B5EF4-FFF2-40B4-BE49-F238E27FC236}">
                <a16:creationId xmlns:a16="http://schemas.microsoft.com/office/drawing/2014/main" id="{E92AC5D7-F67C-5263-9B0D-468B0558420F}"/>
              </a:ext>
            </a:extLst>
          </p:cNvPr>
          <p:cNvSpPr>
            <a:spLocks noGrp="1"/>
          </p:cNvSpPr>
          <p:nvPr>
            <p:ph type="ftr" sz="quarter" idx="11"/>
          </p:nvPr>
        </p:nvSpPr>
        <p:spPr/>
        <p:txBody>
          <a:bodyPr/>
          <a:lstStyle>
            <a:lvl1pPr>
              <a:defRPr/>
            </a:lvl1pPr>
          </a:lstStyle>
          <a:p>
            <a:pPr>
              <a:defRPr/>
            </a:pPr>
            <a:r>
              <a:rPr lang="en-US"/>
              <a:t>DWH-Ahsan Abdullah</a:t>
            </a:r>
          </a:p>
        </p:txBody>
      </p:sp>
      <p:sp>
        <p:nvSpPr>
          <p:cNvPr id="6" name="Slide Number Placeholder 5">
            <a:extLst>
              <a:ext uri="{FF2B5EF4-FFF2-40B4-BE49-F238E27FC236}">
                <a16:creationId xmlns:a16="http://schemas.microsoft.com/office/drawing/2014/main" id="{20304D76-7254-16CB-9841-0325EF9AE2BA}"/>
              </a:ext>
            </a:extLst>
          </p:cNvPr>
          <p:cNvSpPr>
            <a:spLocks noGrp="1"/>
          </p:cNvSpPr>
          <p:nvPr>
            <p:ph type="sldNum" sz="quarter" idx="12"/>
          </p:nvPr>
        </p:nvSpPr>
        <p:spPr/>
        <p:txBody>
          <a:bodyPr/>
          <a:lstStyle>
            <a:lvl1pPr>
              <a:defRPr/>
            </a:lvl1pPr>
          </a:lstStyle>
          <a:p>
            <a:fld id="{D70D1284-B213-6343-A65D-9AC9D7121D7D}" type="slidenum">
              <a:rPr lang="en-US" altLang="en-US"/>
              <a:pPr/>
              <a:t>‹#›</a:t>
            </a:fld>
            <a:endParaRPr lang="en-US" altLang="en-US"/>
          </a:p>
        </p:txBody>
      </p:sp>
    </p:spTree>
    <p:extLst>
      <p:ext uri="{BB962C8B-B14F-4D97-AF65-F5344CB8AC3E}">
        <p14:creationId xmlns:p14="http://schemas.microsoft.com/office/powerpoint/2010/main" val="305225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bg2"/>
        </a:solidFill>
        <a:effectLst/>
      </p:bgPr>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91E2AF9-5D95-8364-CB61-FB0EDCCDF232}"/>
              </a:ext>
            </a:extLst>
          </p:cNvPr>
          <p:cNvCxnSpPr/>
          <p:nvPr/>
        </p:nvCxnSpPr>
        <p:spPr>
          <a:xfrm>
            <a:off x="731838" y="4598988"/>
            <a:ext cx="7848600" cy="1587"/>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22313" y="2362200"/>
            <a:ext cx="7772400" cy="2200275"/>
          </a:xfrm>
        </p:spPr>
        <p:txBody>
          <a:bodyPr anchor="b"/>
          <a:lstStyle>
            <a:lvl1pPr algn="l">
              <a:defRPr sz="4800" b="0" cap="all"/>
            </a:lvl1pPr>
          </a:lstStyle>
          <a:p>
            <a:r>
              <a:rPr lang="en-US"/>
              <a:t>Click to edit Master title style</a:t>
            </a:r>
          </a:p>
        </p:txBody>
      </p:sp>
      <p:sp>
        <p:nvSpPr>
          <p:cNvPr id="3" name="Text Placeholder 2"/>
          <p:cNvSpPr>
            <a:spLocks noGrp="1"/>
          </p:cNvSpPr>
          <p:nvPr>
            <p:ph type="body" idx="1"/>
          </p:nvPr>
        </p:nvSpPr>
        <p:spPr>
          <a:xfrm>
            <a:off x="722313" y="4626864"/>
            <a:ext cx="7772400" cy="1500187"/>
          </a:xfrm>
        </p:spPr>
        <p:txBody>
          <a:bodyPr>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Date Placeholder 3">
            <a:extLst>
              <a:ext uri="{FF2B5EF4-FFF2-40B4-BE49-F238E27FC236}">
                <a16:creationId xmlns:a16="http://schemas.microsoft.com/office/drawing/2014/main" id="{2D27A4D6-8A56-83AF-AEC7-D30146D57688}"/>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960922DB-EA6E-999D-6930-8631B58EC21A}"/>
              </a:ext>
            </a:extLst>
          </p:cNvPr>
          <p:cNvSpPr>
            <a:spLocks noGrp="1"/>
          </p:cNvSpPr>
          <p:nvPr>
            <p:ph type="ftr" sz="quarter" idx="11"/>
          </p:nvPr>
        </p:nvSpPr>
        <p:spPr/>
        <p:txBody>
          <a:bodyPr/>
          <a:lstStyle>
            <a:lvl1pPr>
              <a:defRPr/>
            </a:lvl1pPr>
          </a:lstStyle>
          <a:p>
            <a:pPr>
              <a:defRPr/>
            </a:pPr>
            <a:r>
              <a:rPr lang="en-US"/>
              <a:t>DWH-Ahsan Abdullah</a:t>
            </a:r>
          </a:p>
        </p:txBody>
      </p:sp>
      <p:sp>
        <p:nvSpPr>
          <p:cNvPr id="7" name="Slide Number Placeholder 5">
            <a:extLst>
              <a:ext uri="{FF2B5EF4-FFF2-40B4-BE49-F238E27FC236}">
                <a16:creationId xmlns:a16="http://schemas.microsoft.com/office/drawing/2014/main" id="{92E3D5C4-42C2-4635-3881-79EEDDCD5F25}"/>
              </a:ext>
            </a:extLst>
          </p:cNvPr>
          <p:cNvSpPr>
            <a:spLocks noGrp="1"/>
          </p:cNvSpPr>
          <p:nvPr>
            <p:ph type="sldNum" sz="quarter" idx="12"/>
          </p:nvPr>
        </p:nvSpPr>
        <p:spPr/>
        <p:txBody>
          <a:bodyPr/>
          <a:lstStyle>
            <a:lvl1pPr>
              <a:defRPr/>
            </a:lvl1pPr>
          </a:lstStyle>
          <a:p>
            <a:fld id="{B136FBF8-94E3-564A-88C4-1ABDAFF70344}" type="slidenum">
              <a:rPr lang="en-US" altLang="en-US"/>
              <a:pPr/>
              <a:t>‹#›</a:t>
            </a:fld>
            <a:endParaRPr lang="en-US" altLang="en-US"/>
          </a:p>
        </p:txBody>
      </p:sp>
    </p:spTree>
    <p:extLst>
      <p:ext uri="{BB962C8B-B14F-4D97-AF65-F5344CB8AC3E}">
        <p14:creationId xmlns:p14="http://schemas.microsoft.com/office/powerpoint/2010/main" val="418923592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F41989DC-4157-1C12-FC17-9230A5D6792D}"/>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BAC12957-E2E8-B422-B0B3-357EE4EFB38F}"/>
              </a:ext>
            </a:extLst>
          </p:cNvPr>
          <p:cNvSpPr>
            <a:spLocks noGrp="1"/>
          </p:cNvSpPr>
          <p:nvPr>
            <p:ph type="ftr" sz="quarter" idx="11"/>
          </p:nvPr>
        </p:nvSpPr>
        <p:spPr/>
        <p:txBody>
          <a:bodyPr/>
          <a:lstStyle>
            <a:lvl1pPr>
              <a:defRPr/>
            </a:lvl1pPr>
          </a:lstStyle>
          <a:p>
            <a:pPr>
              <a:defRPr/>
            </a:pPr>
            <a:r>
              <a:rPr lang="en-US"/>
              <a:t>DWH-Ahsan Abdullah</a:t>
            </a:r>
          </a:p>
        </p:txBody>
      </p:sp>
      <p:sp>
        <p:nvSpPr>
          <p:cNvPr id="7" name="Slide Number Placeholder 5">
            <a:extLst>
              <a:ext uri="{FF2B5EF4-FFF2-40B4-BE49-F238E27FC236}">
                <a16:creationId xmlns:a16="http://schemas.microsoft.com/office/drawing/2014/main" id="{D35BCD15-70BD-F66B-33AD-1F38A825EAA3}"/>
              </a:ext>
            </a:extLst>
          </p:cNvPr>
          <p:cNvSpPr>
            <a:spLocks noGrp="1"/>
          </p:cNvSpPr>
          <p:nvPr>
            <p:ph type="sldNum" sz="quarter" idx="12"/>
          </p:nvPr>
        </p:nvSpPr>
        <p:spPr/>
        <p:txBody>
          <a:bodyPr/>
          <a:lstStyle>
            <a:lvl1pPr>
              <a:defRPr/>
            </a:lvl1pPr>
          </a:lstStyle>
          <a:p>
            <a:fld id="{4A2B983D-EBCF-BE49-A680-6F131F9A3AB8}" type="slidenum">
              <a:rPr lang="en-US" altLang="en-US"/>
              <a:pPr/>
              <a:t>‹#›</a:t>
            </a:fld>
            <a:endParaRPr lang="en-US" altLang="en-US"/>
          </a:p>
        </p:txBody>
      </p:sp>
    </p:spTree>
    <p:extLst>
      <p:ext uri="{BB962C8B-B14F-4D97-AF65-F5344CB8AC3E}">
        <p14:creationId xmlns:p14="http://schemas.microsoft.com/office/powerpoint/2010/main" val="25512706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44B4A509-7E2A-9AAB-F99F-0BA068125947}"/>
              </a:ext>
            </a:extLst>
          </p:cNvPr>
          <p:cNvCxnSpPr/>
          <p:nvPr/>
        </p:nvCxnSpPr>
        <p:spPr>
          <a:xfrm rot="5400000">
            <a:off x="2218531" y="4045744"/>
            <a:ext cx="4708525"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6">
            <a:extLst>
              <a:ext uri="{FF2B5EF4-FFF2-40B4-BE49-F238E27FC236}">
                <a16:creationId xmlns:a16="http://schemas.microsoft.com/office/drawing/2014/main" id="{4B4A2616-0FBC-AA3E-836F-3A0BD8ABD137}"/>
              </a:ext>
            </a:extLst>
          </p:cNvPr>
          <p:cNvSpPr>
            <a:spLocks noGrp="1"/>
          </p:cNvSpPr>
          <p:nvPr>
            <p:ph type="dt" sz="half" idx="10"/>
          </p:nvPr>
        </p:nvSpPr>
        <p:spPr/>
        <p:txBody>
          <a:bodyPr/>
          <a:lstStyle>
            <a:lvl1pPr>
              <a:defRPr/>
            </a:lvl1pPr>
          </a:lstStyle>
          <a:p>
            <a:pPr>
              <a:defRPr/>
            </a:pPr>
            <a:endParaRPr lang="en-US"/>
          </a:p>
        </p:txBody>
      </p:sp>
      <p:sp>
        <p:nvSpPr>
          <p:cNvPr id="9" name="Footer Placeholder 7">
            <a:extLst>
              <a:ext uri="{FF2B5EF4-FFF2-40B4-BE49-F238E27FC236}">
                <a16:creationId xmlns:a16="http://schemas.microsoft.com/office/drawing/2014/main" id="{4F44520E-1E66-6261-F990-C588D9DA4808}"/>
              </a:ext>
            </a:extLst>
          </p:cNvPr>
          <p:cNvSpPr>
            <a:spLocks noGrp="1"/>
          </p:cNvSpPr>
          <p:nvPr>
            <p:ph type="ftr" sz="quarter" idx="11"/>
          </p:nvPr>
        </p:nvSpPr>
        <p:spPr/>
        <p:txBody>
          <a:bodyPr/>
          <a:lstStyle>
            <a:lvl1pPr>
              <a:defRPr/>
            </a:lvl1pPr>
          </a:lstStyle>
          <a:p>
            <a:pPr>
              <a:defRPr/>
            </a:pPr>
            <a:r>
              <a:rPr lang="en-US"/>
              <a:t>DWH-Ahsan Abdullah</a:t>
            </a:r>
          </a:p>
        </p:txBody>
      </p:sp>
      <p:sp>
        <p:nvSpPr>
          <p:cNvPr id="10" name="Slide Number Placeholder 8">
            <a:extLst>
              <a:ext uri="{FF2B5EF4-FFF2-40B4-BE49-F238E27FC236}">
                <a16:creationId xmlns:a16="http://schemas.microsoft.com/office/drawing/2014/main" id="{2F33D895-A1F3-15BB-097C-5F0CD205F122}"/>
              </a:ext>
            </a:extLst>
          </p:cNvPr>
          <p:cNvSpPr>
            <a:spLocks noGrp="1"/>
          </p:cNvSpPr>
          <p:nvPr>
            <p:ph type="sldNum" sz="quarter" idx="12"/>
          </p:nvPr>
        </p:nvSpPr>
        <p:spPr/>
        <p:txBody>
          <a:bodyPr/>
          <a:lstStyle>
            <a:lvl1pPr>
              <a:defRPr/>
            </a:lvl1pPr>
          </a:lstStyle>
          <a:p>
            <a:fld id="{F87154A8-7297-FD49-8D15-EFD871BC3C65}" type="slidenum">
              <a:rPr lang="en-US" altLang="en-US"/>
              <a:pPr/>
              <a:t>‹#›</a:t>
            </a:fld>
            <a:endParaRPr lang="en-US" altLang="en-US"/>
          </a:p>
        </p:txBody>
      </p:sp>
    </p:spTree>
    <p:extLst>
      <p:ext uri="{BB962C8B-B14F-4D97-AF65-F5344CB8AC3E}">
        <p14:creationId xmlns:p14="http://schemas.microsoft.com/office/powerpoint/2010/main" val="3577184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5467CB01-BC2B-D804-EFCB-AAC9501D29C6}"/>
              </a:ext>
            </a:extLst>
          </p:cNvPr>
          <p:cNvSpPr>
            <a:spLocks noGrp="1"/>
          </p:cNvSpPr>
          <p:nvPr>
            <p:ph type="dt" sz="half" idx="10"/>
          </p:nvPr>
        </p:nvSpPr>
        <p:spPr/>
        <p:txBody>
          <a:bodyPr/>
          <a:lstStyle>
            <a:lvl1pPr>
              <a:defRPr/>
            </a:lvl1pPr>
          </a:lstStyle>
          <a:p>
            <a:pPr>
              <a:defRPr/>
            </a:pPr>
            <a:endParaRPr lang="en-US"/>
          </a:p>
        </p:txBody>
      </p:sp>
      <p:sp>
        <p:nvSpPr>
          <p:cNvPr id="4" name="Footer Placeholder 4">
            <a:extLst>
              <a:ext uri="{FF2B5EF4-FFF2-40B4-BE49-F238E27FC236}">
                <a16:creationId xmlns:a16="http://schemas.microsoft.com/office/drawing/2014/main" id="{3B797DAC-5692-0A55-7C3F-3FF3C30A36FA}"/>
              </a:ext>
            </a:extLst>
          </p:cNvPr>
          <p:cNvSpPr>
            <a:spLocks noGrp="1"/>
          </p:cNvSpPr>
          <p:nvPr>
            <p:ph type="ftr" sz="quarter" idx="11"/>
          </p:nvPr>
        </p:nvSpPr>
        <p:spPr/>
        <p:txBody>
          <a:bodyPr/>
          <a:lstStyle>
            <a:lvl1pPr>
              <a:defRPr/>
            </a:lvl1pPr>
          </a:lstStyle>
          <a:p>
            <a:pPr>
              <a:defRPr/>
            </a:pPr>
            <a:r>
              <a:rPr lang="en-US"/>
              <a:t>DWH-Ahsan Abdullah</a:t>
            </a:r>
          </a:p>
        </p:txBody>
      </p:sp>
      <p:sp>
        <p:nvSpPr>
          <p:cNvPr id="5" name="Slide Number Placeholder 5">
            <a:extLst>
              <a:ext uri="{FF2B5EF4-FFF2-40B4-BE49-F238E27FC236}">
                <a16:creationId xmlns:a16="http://schemas.microsoft.com/office/drawing/2014/main" id="{C32FCAEA-D696-C786-5779-52B295F3CE84}"/>
              </a:ext>
            </a:extLst>
          </p:cNvPr>
          <p:cNvSpPr>
            <a:spLocks noGrp="1"/>
          </p:cNvSpPr>
          <p:nvPr>
            <p:ph type="sldNum" sz="quarter" idx="12"/>
          </p:nvPr>
        </p:nvSpPr>
        <p:spPr/>
        <p:txBody>
          <a:bodyPr/>
          <a:lstStyle>
            <a:lvl1pPr>
              <a:defRPr/>
            </a:lvl1pPr>
          </a:lstStyle>
          <a:p>
            <a:fld id="{2E2577CE-CBDF-4C4D-BBAD-5E47403B2F52}" type="slidenum">
              <a:rPr lang="en-US" altLang="en-US"/>
              <a:pPr/>
              <a:t>‹#›</a:t>
            </a:fld>
            <a:endParaRPr lang="en-US" altLang="en-US"/>
          </a:p>
        </p:txBody>
      </p:sp>
    </p:spTree>
    <p:extLst>
      <p:ext uri="{BB962C8B-B14F-4D97-AF65-F5344CB8AC3E}">
        <p14:creationId xmlns:p14="http://schemas.microsoft.com/office/powerpoint/2010/main" val="462183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84590495-62DF-31EA-7E29-CB03D58CBC21}"/>
              </a:ext>
            </a:extLst>
          </p:cNvPr>
          <p:cNvSpPr>
            <a:spLocks noGrp="1"/>
          </p:cNvSpPr>
          <p:nvPr>
            <p:ph type="dt" sz="half" idx="10"/>
          </p:nvPr>
        </p:nvSpPr>
        <p:spPr/>
        <p:txBody>
          <a:bodyPr/>
          <a:lstStyle>
            <a:lvl1pPr>
              <a:defRPr/>
            </a:lvl1pPr>
          </a:lstStyle>
          <a:p>
            <a:pPr>
              <a:defRPr/>
            </a:pPr>
            <a:endParaRPr lang="en-US"/>
          </a:p>
        </p:txBody>
      </p:sp>
      <p:sp>
        <p:nvSpPr>
          <p:cNvPr id="3" name="Footer Placeholder 4">
            <a:extLst>
              <a:ext uri="{FF2B5EF4-FFF2-40B4-BE49-F238E27FC236}">
                <a16:creationId xmlns:a16="http://schemas.microsoft.com/office/drawing/2014/main" id="{EF9F0D74-53D3-EC28-5665-0013FDC1B1FC}"/>
              </a:ext>
            </a:extLst>
          </p:cNvPr>
          <p:cNvSpPr>
            <a:spLocks noGrp="1"/>
          </p:cNvSpPr>
          <p:nvPr>
            <p:ph type="ftr" sz="quarter" idx="11"/>
          </p:nvPr>
        </p:nvSpPr>
        <p:spPr/>
        <p:txBody>
          <a:bodyPr/>
          <a:lstStyle>
            <a:lvl1pPr>
              <a:defRPr/>
            </a:lvl1pPr>
          </a:lstStyle>
          <a:p>
            <a:pPr>
              <a:defRPr/>
            </a:pPr>
            <a:r>
              <a:rPr lang="en-US"/>
              <a:t>DWH-Ahsan Abdullah</a:t>
            </a:r>
          </a:p>
        </p:txBody>
      </p:sp>
      <p:sp>
        <p:nvSpPr>
          <p:cNvPr id="4" name="Slide Number Placeholder 5">
            <a:extLst>
              <a:ext uri="{FF2B5EF4-FFF2-40B4-BE49-F238E27FC236}">
                <a16:creationId xmlns:a16="http://schemas.microsoft.com/office/drawing/2014/main" id="{AE2EEC71-295A-5BD2-2E4F-629C67C17A24}"/>
              </a:ext>
            </a:extLst>
          </p:cNvPr>
          <p:cNvSpPr>
            <a:spLocks noGrp="1"/>
          </p:cNvSpPr>
          <p:nvPr>
            <p:ph type="sldNum" sz="quarter" idx="12"/>
          </p:nvPr>
        </p:nvSpPr>
        <p:spPr/>
        <p:txBody>
          <a:bodyPr/>
          <a:lstStyle>
            <a:lvl1pPr>
              <a:defRPr/>
            </a:lvl1pPr>
          </a:lstStyle>
          <a:p>
            <a:fld id="{DDD0C319-03FE-F444-8770-ED21FF31CBBE}" type="slidenum">
              <a:rPr lang="en-US" altLang="en-US"/>
              <a:pPr/>
              <a:t>‹#›</a:t>
            </a:fld>
            <a:endParaRPr lang="en-US" altLang="en-US"/>
          </a:p>
        </p:txBody>
      </p:sp>
    </p:spTree>
    <p:extLst>
      <p:ext uri="{BB962C8B-B14F-4D97-AF65-F5344CB8AC3E}">
        <p14:creationId xmlns:p14="http://schemas.microsoft.com/office/powerpoint/2010/main" val="305697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cxnSp>
        <p:nvCxnSpPr>
          <p:cNvPr id="5" name="Straight Connector 4">
            <a:extLst>
              <a:ext uri="{FF2B5EF4-FFF2-40B4-BE49-F238E27FC236}">
                <a16:creationId xmlns:a16="http://schemas.microsoft.com/office/drawing/2014/main" id="{A48AFFC5-E9BC-4CC5-376D-D13ADEF9B0AE}"/>
              </a:ext>
            </a:extLst>
          </p:cNvPr>
          <p:cNvCxnSpPr/>
          <p:nvPr/>
        </p:nvCxnSpPr>
        <p:spPr>
          <a:xfrm rot="5400000">
            <a:off x="-13494" y="3580607"/>
            <a:ext cx="5578475"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Date Placeholder 4">
            <a:extLst>
              <a:ext uri="{FF2B5EF4-FFF2-40B4-BE49-F238E27FC236}">
                <a16:creationId xmlns:a16="http://schemas.microsoft.com/office/drawing/2014/main" id="{D952C5F5-9F98-6FCA-510C-2C1781DD4427}"/>
              </a:ext>
            </a:extLst>
          </p:cNvPr>
          <p:cNvSpPr>
            <a:spLocks noGrp="1"/>
          </p:cNvSpPr>
          <p:nvPr>
            <p:ph type="dt" sz="half" idx="10"/>
          </p:nvPr>
        </p:nvSpPr>
        <p:spPr/>
        <p:txBody>
          <a:bodyPr/>
          <a:lstStyle>
            <a:lvl1pPr>
              <a:defRPr/>
            </a:lvl1pPr>
          </a:lstStyle>
          <a:p>
            <a:pPr>
              <a:defRPr/>
            </a:pPr>
            <a:endParaRPr lang="en-US"/>
          </a:p>
        </p:txBody>
      </p:sp>
      <p:sp>
        <p:nvSpPr>
          <p:cNvPr id="7" name="Footer Placeholder 5">
            <a:extLst>
              <a:ext uri="{FF2B5EF4-FFF2-40B4-BE49-F238E27FC236}">
                <a16:creationId xmlns:a16="http://schemas.microsoft.com/office/drawing/2014/main" id="{2A6F1123-88D3-59A7-74CC-682D7E9D6FAA}"/>
              </a:ext>
            </a:extLst>
          </p:cNvPr>
          <p:cNvSpPr>
            <a:spLocks noGrp="1"/>
          </p:cNvSpPr>
          <p:nvPr>
            <p:ph type="ftr" sz="quarter" idx="11"/>
          </p:nvPr>
        </p:nvSpPr>
        <p:spPr/>
        <p:txBody>
          <a:bodyPr/>
          <a:lstStyle>
            <a:lvl1pPr>
              <a:defRPr/>
            </a:lvl1pPr>
          </a:lstStyle>
          <a:p>
            <a:pPr>
              <a:defRPr/>
            </a:pPr>
            <a:r>
              <a:rPr lang="en-US"/>
              <a:t>DWH-Ahsan Abdullah</a:t>
            </a:r>
          </a:p>
        </p:txBody>
      </p:sp>
      <p:sp>
        <p:nvSpPr>
          <p:cNvPr id="8" name="Slide Number Placeholder 6">
            <a:extLst>
              <a:ext uri="{FF2B5EF4-FFF2-40B4-BE49-F238E27FC236}">
                <a16:creationId xmlns:a16="http://schemas.microsoft.com/office/drawing/2014/main" id="{9EFE7165-A7FD-0787-D3A5-2857A01EF6A0}"/>
              </a:ext>
            </a:extLst>
          </p:cNvPr>
          <p:cNvSpPr>
            <a:spLocks noGrp="1"/>
          </p:cNvSpPr>
          <p:nvPr>
            <p:ph type="sldNum" sz="quarter" idx="12"/>
          </p:nvPr>
        </p:nvSpPr>
        <p:spPr/>
        <p:txBody>
          <a:bodyPr/>
          <a:lstStyle>
            <a:lvl1pPr>
              <a:defRPr/>
            </a:lvl1pPr>
          </a:lstStyle>
          <a:p>
            <a:fld id="{F4A83583-E2CD-F54D-8EF2-67C813755D54}" type="slidenum">
              <a:rPr lang="en-US" altLang="en-US"/>
              <a:pPr/>
              <a:t>‹#›</a:t>
            </a:fld>
            <a:endParaRPr lang="en-US" altLang="en-US"/>
          </a:p>
        </p:txBody>
      </p:sp>
    </p:spTree>
    <p:extLst>
      <p:ext uri="{BB962C8B-B14F-4D97-AF65-F5344CB8AC3E}">
        <p14:creationId xmlns:p14="http://schemas.microsoft.com/office/powerpoint/2010/main" val="1852895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lstStyle>
            <a:lvl1pPr algn="l">
              <a:defRPr sz="2400" b="0"/>
            </a:lvl1pPr>
          </a:lstStyle>
          <a:p>
            <a:r>
              <a:rPr lang="en-US"/>
              <a:t>Click to edit Master title style</a:t>
            </a:r>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68D44CC3-15A6-78B0-2B05-7D2797C712A9}"/>
              </a:ext>
            </a:extLst>
          </p:cNvPr>
          <p:cNvSpPr>
            <a:spLocks noGrp="1"/>
          </p:cNvSpPr>
          <p:nvPr>
            <p:ph type="dt" sz="half" idx="10"/>
          </p:nvPr>
        </p:nvSpPr>
        <p:spPr/>
        <p:txBody>
          <a:bodyPr/>
          <a:lstStyle>
            <a:lvl1pPr>
              <a:defRPr/>
            </a:lvl1pPr>
          </a:lstStyle>
          <a:p>
            <a:pPr>
              <a:defRPr/>
            </a:pPr>
            <a:endParaRPr lang="en-US"/>
          </a:p>
        </p:txBody>
      </p:sp>
      <p:sp>
        <p:nvSpPr>
          <p:cNvPr id="6" name="Footer Placeholder 4">
            <a:extLst>
              <a:ext uri="{FF2B5EF4-FFF2-40B4-BE49-F238E27FC236}">
                <a16:creationId xmlns:a16="http://schemas.microsoft.com/office/drawing/2014/main" id="{0B7BDB3C-762C-14D6-A6A8-3BF31CC59C05}"/>
              </a:ext>
            </a:extLst>
          </p:cNvPr>
          <p:cNvSpPr>
            <a:spLocks noGrp="1"/>
          </p:cNvSpPr>
          <p:nvPr>
            <p:ph type="ftr" sz="quarter" idx="11"/>
          </p:nvPr>
        </p:nvSpPr>
        <p:spPr/>
        <p:txBody>
          <a:bodyPr/>
          <a:lstStyle>
            <a:lvl1pPr>
              <a:defRPr/>
            </a:lvl1pPr>
          </a:lstStyle>
          <a:p>
            <a:pPr>
              <a:defRPr/>
            </a:pPr>
            <a:r>
              <a:rPr lang="en-US"/>
              <a:t>DWH-Ahsan Abdullah</a:t>
            </a:r>
          </a:p>
        </p:txBody>
      </p:sp>
      <p:sp>
        <p:nvSpPr>
          <p:cNvPr id="7" name="Slide Number Placeholder 5">
            <a:extLst>
              <a:ext uri="{FF2B5EF4-FFF2-40B4-BE49-F238E27FC236}">
                <a16:creationId xmlns:a16="http://schemas.microsoft.com/office/drawing/2014/main" id="{7F597156-A9B5-3527-4DC4-887AEB5FC874}"/>
              </a:ext>
            </a:extLst>
          </p:cNvPr>
          <p:cNvSpPr>
            <a:spLocks noGrp="1"/>
          </p:cNvSpPr>
          <p:nvPr>
            <p:ph type="sldNum" sz="quarter" idx="12"/>
          </p:nvPr>
        </p:nvSpPr>
        <p:spPr/>
        <p:txBody>
          <a:bodyPr/>
          <a:lstStyle>
            <a:lvl1pPr>
              <a:defRPr/>
            </a:lvl1pPr>
          </a:lstStyle>
          <a:p>
            <a:fld id="{36C28112-7CE5-C044-8635-206F353598D1}" type="slidenum">
              <a:rPr lang="en-US" altLang="en-US"/>
              <a:pPr/>
              <a:t>‹#›</a:t>
            </a:fld>
            <a:endParaRPr lang="en-US" altLang="en-US"/>
          </a:p>
        </p:txBody>
      </p:sp>
    </p:spTree>
    <p:extLst>
      <p:ext uri="{BB962C8B-B14F-4D97-AF65-F5344CB8AC3E}">
        <p14:creationId xmlns:p14="http://schemas.microsoft.com/office/powerpoint/2010/main" val="35180373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6C8E91F-70F1-4648-A2A4-68FF04D39C7A}"/>
              </a:ext>
            </a:extLst>
          </p:cNvPr>
          <p:cNvSpPr/>
          <p:nvPr/>
        </p:nvSpPr>
        <p:spPr>
          <a:xfrm>
            <a:off x="0" y="220663"/>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2" name="Title Placeholder 1">
            <a:extLst>
              <a:ext uri="{FF2B5EF4-FFF2-40B4-BE49-F238E27FC236}">
                <a16:creationId xmlns:a16="http://schemas.microsoft.com/office/drawing/2014/main" id="{51B17BB2-CD20-FF66-7ACF-D7D50ACADBB3}"/>
              </a:ext>
            </a:extLst>
          </p:cNvPr>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p>
        </p:txBody>
      </p:sp>
      <p:sp>
        <p:nvSpPr>
          <p:cNvPr id="1028" name="Text Placeholder 2">
            <a:extLst>
              <a:ext uri="{FF2B5EF4-FFF2-40B4-BE49-F238E27FC236}">
                <a16:creationId xmlns:a16="http://schemas.microsoft.com/office/drawing/2014/main" id="{AA44DACA-B329-D65B-CFC3-9E36DB6EDF15}"/>
              </a:ext>
            </a:extLst>
          </p:cNvPr>
          <p:cNvSpPr>
            <a:spLocks noGrp="1"/>
          </p:cNvSpPr>
          <p:nvPr>
            <p:ph type="body" idx="1"/>
          </p:nvPr>
        </p:nvSpPr>
        <p:spPr bwMode="auto">
          <a:xfrm>
            <a:off x="457200" y="1600200"/>
            <a:ext cx="8229600" cy="487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7" name="Rectangle 6">
            <a:extLst>
              <a:ext uri="{FF2B5EF4-FFF2-40B4-BE49-F238E27FC236}">
                <a16:creationId xmlns:a16="http://schemas.microsoft.com/office/drawing/2014/main" id="{82C793FB-CF52-5AE2-A03F-728F34441D5F}"/>
              </a:ext>
            </a:extLst>
          </p:cNvPr>
          <p:cNvSpPr/>
          <p:nvPr/>
        </p:nvSpPr>
        <p:spPr>
          <a:xfrm>
            <a:off x="0" y="0"/>
            <a:ext cx="9144000" cy="3651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4" name="Date Placeholder 3">
            <a:extLst>
              <a:ext uri="{FF2B5EF4-FFF2-40B4-BE49-F238E27FC236}">
                <a16:creationId xmlns:a16="http://schemas.microsoft.com/office/drawing/2014/main" id="{E8E3809F-88D7-2AC0-03F4-18E4F02E704B}"/>
              </a:ext>
            </a:extLst>
          </p:cNvPr>
          <p:cNvSpPr>
            <a:spLocks noGrp="1"/>
          </p:cNvSpPr>
          <p:nvPr>
            <p:ph type="dt" sz="half" idx="2"/>
          </p:nvPr>
        </p:nvSpPr>
        <p:spPr>
          <a:xfrm>
            <a:off x="457200" y="19050"/>
            <a:ext cx="2895600" cy="328613"/>
          </a:xfrm>
          <a:prstGeom prst="rect">
            <a:avLst/>
          </a:prstGeom>
        </p:spPr>
        <p:txBody>
          <a:bodyPr vert="horz" lIns="91440" tIns="45720" rIns="91440" bIns="45720" rtlCol="0" anchor="ctr"/>
          <a:lstStyle>
            <a:lvl1pPr algn="l">
              <a:defRPr sz="1200">
                <a:solidFill>
                  <a:srgbClr val="FFFFFF"/>
                </a:solidFill>
                <a:latin typeface="Arial" charset="0"/>
              </a:defRPr>
            </a:lvl1pPr>
          </a:lstStyle>
          <a:p>
            <a:pPr>
              <a:defRPr/>
            </a:pPr>
            <a:endParaRPr lang="en-US"/>
          </a:p>
        </p:txBody>
      </p:sp>
      <p:sp>
        <p:nvSpPr>
          <p:cNvPr id="5" name="Footer Placeholder 4">
            <a:extLst>
              <a:ext uri="{FF2B5EF4-FFF2-40B4-BE49-F238E27FC236}">
                <a16:creationId xmlns:a16="http://schemas.microsoft.com/office/drawing/2014/main" id="{5174F7F7-748B-965B-6C24-5C14647C1DBF}"/>
              </a:ext>
            </a:extLst>
          </p:cNvPr>
          <p:cNvSpPr>
            <a:spLocks noGrp="1"/>
          </p:cNvSpPr>
          <p:nvPr>
            <p:ph type="ftr" sz="quarter" idx="3"/>
          </p:nvPr>
        </p:nvSpPr>
        <p:spPr>
          <a:xfrm>
            <a:off x="3429000" y="19050"/>
            <a:ext cx="4114800" cy="328613"/>
          </a:xfrm>
          <a:prstGeom prst="rect">
            <a:avLst/>
          </a:prstGeom>
        </p:spPr>
        <p:txBody>
          <a:bodyPr vert="horz" lIns="91440" tIns="45720" rIns="91440" bIns="45720" rtlCol="0" anchor="ctr"/>
          <a:lstStyle>
            <a:lvl1pPr algn="ctr">
              <a:defRPr sz="1200">
                <a:solidFill>
                  <a:srgbClr val="FFFFFF"/>
                </a:solidFill>
                <a:latin typeface="Arial" charset="0"/>
              </a:defRPr>
            </a:lvl1pPr>
          </a:lstStyle>
          <a:p>
            <a:pPr>
              <a:defRPr/>
            </a:pPr>
            <a:r>
              <a:rPr lang="en-US"/>
              <a:t>DWH-Ahsan Abdullah</a:t>
            </a:r>
          </a:p>
        </p:txBody>
      </p:sp>
      <p:sp>
        <p:nvSpPr>
          <p:cNvPr id="6" name="Slide Number Placeholder 5">
            <a:extLst>
              <a:ext uri="{FF2B5EF4-FFF2-40B4-BE49-F238E27FC236}">
                <a16:creationId xmlns:a16="http://schemas.microsoft.com/office/drawing/2014/main" id="{90DB4B76-93D0-C76D-4DD8-D9CC5E9A01A0}"/>
              </a:ext>
            </a:extLst>
          </p:cNvPr>
          <p:cNvSpPr>
            <a:spLocks noGrp="1"/>
          </p:cNvSpPr>
          <p:nvPr>
            <p:ph type="sldNum" sz="quarter" idx="4"/>
          </p:nvPr>
        </p:nvSpPr>
        <p:spPr>
          <a:xfrm>
            <a:off x="7620000" y="19050"/>
            <a:ext cx="1066800" cy="328613"/>
          </a:xfrm>
          <a:prstGeom prst="rect">
            <a:avLst/>
          </a:prstGeom>
        </p:spPr>
        <p:txBody>
          <a:bodyPr vert="horz" wrap="square" lIns="91440" tIns="45720" rIns="91440" bIns="45720" numCol="1" anchor="ctr" anchorCtr="0" compatLnSpc="1">
            <a:prstTxWarp prst="textNoShape">
              <a:avLst/>
            </a:prstTxWarp>
          </a:bodyPr>
          <a:lstStyle>
            <a:lvl1pPr>
              <a:defRPr sz="1400" b="1">
                <a:solidFill>
                  <a:srgbClr val="FFFFFF"/>
                </a:solidFill>
              </a:defRPr>
            </a:lvl1pPr>
          </a:lstStyle>
          <a:p>
            <a:fld id="{032949BE-4B5A-6A4F-BAC3-790697BA22B4}"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946" r:id="rId1"/>
    <p:sldLayoutId id="2147483939" r:id="rId2"/>
    <p:sldLayoutId id="2147483947" r:id="rId3"/>
    <p:sldLayoutId id="2147483940" r:id="rId4"/>
    <p:sldLayoutId id="2147483948" r:id="rId5"/>
    <p:sldLayoutId id="2147483941" r:id="rId6"/>
    <p:sldLayoutId id="2147483942" r:id="rId7"/>
    <p:sldLayoutId id="2147483949" r:id="rId8"/>
    <p:sldLayoutId id="2147483943" r:id="rId9"/>
    <p:sldLayoutId id="2147483944" r:id="rId10"/>
    <p:sldLayoutId id="2147483945" r:id="rId11"/>
  </p:sldLayoutIdLst>
  <p:hf hdr="0" dt="0"/>
  <p:txStyles>
    <p:titleStyle>
      <a:lvl1pPr algn="l" rtl="0" eaLnBrk="0" fontAlgn="base" hangingPunct="0">
        <a:spcBef>
          <a:spcPct val="0"/>
        </a:spcBef>
        <a:spcAft>
          <a:spcPct val="0"/>
        </a:spcAft>
        <a:defRPr sz="4000" kern="1200" spc="-1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Arial" charset="0"/>
        </a:defRPr>
      </a:lvl2pPr>
      <a:lvl3pPr algn="l" rtl="0" eaLnBrk="0" fontAlgn="base" hangingPunct="0">
        <a:spcBef>
          <a:spcPct val="0"/>
        </a:spcBef>
        <a:spcAft>
          <a:spcPct val="0"/>
        </a:spcAft>
        <a:defRPr sz="4000">
          <a:solidFill>
            <a:schemeClr val="tx2"/>
          </a:solidFill>
          <a:latin typeface="Arial" charset="0"/>
        </a:defRPr>
      </a:lvl3pPr>
      <a:lvl4pPr algn="l" rtl="0" eaLnBrk="0" fontAlgn="base" hangingPunct="0">
        <a:spcBef>
          <a:spcPct val="0"/>
        </a:spcBef>
        <a:spcAft>
          <a:spcPct val="0"/>
        </a:spcAft>
        <a:defRPr sz="4000">
          <a:solidFill>
            <a:schemeClr val="tx2"/>
          </a:solidFill>
          <a:latin typeface="Arial" charset="0"/>
        </a:defRPr>
      </a:lvl4pPr>
      <a:lvl5pPr algn="l" rtl="0" eaLnBrk="0" fontAlgn="base" hangingPunct="0">
        <a:spcBef>
          <a:spcPct val="0"/>
        </a:spcBef>
        <a:spcAft>
          <a:spcPct val="0"/>
        </a:spcAft>
        <a:defRPr sz="4000">
          <a:solidFill>
            <a:schemeClr val="tx2"/>
          </a:solidFill>
          <a:latin typeface="Arial" charset="0"/>
        </a:defRPr>
      </a:lvl5pPr>
      <a:lvl6pPr marL="457200" algn="l" rtl="0" fontAlgn="base">
        <a:spcBef>
          <a:spcPct val="0"/>
        </a:spcBef>
        <a:spcAft>
          <a:spcPct val="0"/>
        </a:spcAft>
        <a:defRPr sz="4000">
          <a:solidFill>
            <a:schemeClr val="tx2"/>
          </a:solidFill>
          <a:latin typeface="Arial" charset="0"/>
        </a:defRPr>
      </a:lvl6pPr>
      <a:lvl7pPr marL="914400" algn="l" rtl="0" fontAlgn="base">
        <a:spcBef>
          <a:spcPct val="0"/>
        </a:spcBef>
        <a:spcAft>
          <a:spcPct val="0"/>
        </a:spcAft>
        <a:defRPr sz="4000">
          <a:solidFill>
            <a:schemeClr val="tx2"/>
          </a:solidFill>
          <a:latin typeface="Arial" charset="0"/>
        </a:defRPr>
      </a:lvl7pPr>
      <a:lvl8pPr marL="1371600" algn="l" rtl="0" fontAlgn="base">
        <a:spcBef>
          <a:spcPct val="0"/>
        </a:spcBef>
        <a:spcAft>
          <a:spcPct val="0"/>
        </a:spcAft>
        <a:defRPr sz="4000">
          <a:solidFill>
            <a:schemeClr val="tx2"/>
          </a:solidFill>
          <a:latin typeface="Arial" charset="0"/>
        </a:defRPr>
      </a:lvl8pPr>
      <a:lvl9pPr marL="1828800" algn="l" rtl="0" fontAlgn="base">
        <a:spcBef>
          <a:spcPct val="0"/>
        </a:spcBef>
        <a:spcAft>
          <a:spcPct val="0"/>
        </a:spcAft>
        <a:defRPr sz="4000">
          <a:solidFill>
            <a:schemeClr val="tx2"/>
          </a:solidFill>
          <a:latin typeface="Arial" charset="0"/>
        </a:defRPr>
      </a:lvl9pPr>
    </p:titleStyle>
    <p:bodyStyle>
      <a:lvl1pPr marL="182563" indent="-182563" algn="l" rtl="0" eaLnBrk="0" fontAlgn="base" hangingPunct="0">
        <a:spcBef>
          <a:spcPct val="20000"/>
        </a:spcBef>
        <a:spcAft>
          <a:spcPct val="0"/>
        </a:spcAft>
        <a:buClr>
          <a:schemeClr val="accent1"/>
        </a:buClr>
        <a:buSzPct val="85000"/>
        <a:buFont typeface="Arial" panose="020B0604020202020204" pitchFamily="34" charset="0"/>
        <a:buChar char="•"/>
        <a:defRPr sz="2400" kern="1200">
          <a:solidFill>
            <a:schemeClr val="tx1"/>
          </a:solidFill>
          <a:latin typeface="+mn-lt"/>
          <a:ea typeface="+mn-ea"/>
          <a:cs typeface="+mn-cs"/>
        </a:defRPr>
      </a:lvl1pPr>
      <a:lvl2pPr marL="457200" indent="-182563" algn="l" rtl="0" eaLnBrk="0" fontAlgn="base" hangingPunct="0">
        <a:spcBef>
          <a:spcPct val="20000"/>
        </a:spcBef>
        <a:spcAft>
          <a:spcPct val="0"/>
        </a:spcAft>
        <a:buClr>
          <a:schemeClr val="accent1"/>
        </a:buClr>
        <a:buSzPct val="85000"/>
        <a:buFont typeface="Arial" panose="020B0604020202020204" pitchFamily="34" charset="0"/>
        <a:buChar char="•"/>
        <a:defRPr sz="2000" kern="1200">
          <a:solidFill>
            <a:schemeClr val="tx1"/>
          </a:solidFill>
          <a:latin typeface="+mn-lt"/>
          <a:ea typeface="+mn-ea"/>
          <a:cs typeface="+mn-cs"/>
        </a:defRPr>
      </a:lvl2pPr>
      <a:lvl3pPr marL="730250" indent="-182563" algn="l" rtl="0" eaLnBrk="0" fontAlgn="base" hangingPunct="0">
        <a:spcBef>
          <a:spcPct val="20000"/>
        </a:spcBef>
        <a:spcAft>
          <a:spcPct val="0"/>
        </a:spcAft>
        <a:buClr>
          <a:schemeClr val="accent1"/>
        </a:buClr>
        <a:buSzPct val="90000"/>
        <a:buFont typeface="Arial" panose="020B0604020202020204" pitchFamily="34" charset="0"/>
        <a:buChar char="•"/>
        <a:defRPr kern="1200">
          <a:solidFill>
            <a:schemeClr val="tx1"/>
          </a:solidFill>
          <a:latin typeface="+mn-lt"/>
          <a:ea typeface="+mn-ea"/>
          <a:cs typeface="+mn-cs"/>
        </a:defRPr>
      </a:lvl3pPr>
      <a:lvl4pPr marL="1004888" indent="-182563" algn="l" rtl="0" eaLnBrk="0" fontAlgn="base" hangingPunct="0">
        <a:spcBef>
          <a:spcPct val="20000"/>
        </a:spcBef>
        <a:spcAft>
          <a:spcPct val="0"/>
        </a:spcAft>
        <a:buClr>
          <a:schemeClr val="accent1"/>
        </a:buClr>
        <a:buFont typeface="Arial" panose="020B0604020202020204" pitchFamily="34" charset="0"/>
        <a:buChar char="•"/>
        <a:defRPr sz="1600" kern="1200">
          <a:solidFill>
            <a:schemeClr val="tx1"/>
          </a:solidFill>
          <a:latin typeface="+mn-lt"/>
          <a:ea typeface="+mn-ea"/>
          <a:cs typeface="+mn-cs"/>
        </a:defRPr>
      </a:lvl4pPr>
      <a:lvl5pPr marL="1187450" indent="-136525" algn="l" rtl="0" eaLnBrk="0" fontAlgn="base" hangingPunct="0">
        <a:spcBef>
          <a:spcPct val="20000"/>
        </a:spcBef>
        <a:spcAft>
          <a:spcPct val="0"/>
        </a:spcAft>
        <a:buClr>
          <a:schemeClr val="accent1"/>
        </a:buClr>
        <a:buSzPct val="100000"/>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250" name="Rectangle 2">
            <a:extLst>
              <a:ext uri="{FF2B5EF4-FFF2-40B4-BE49-F238E27FC236}">
                <a16:creationId xmlns:a16="http://schemas.microsoft.com/office/drawing/2014/main" id="{74400B96-DBD6-76DB-43CE-2491D8EC5007}"/>
              </a:ext>
            </a:extLst>
          </p:cNvPr>
          <p:cNvSpPr>
            <a:spLocks noGrp="1" noChangeArrowheads="1"/>
          </p:cNvSpPr>
          <p:nvPr>
            <p:ph type="title"/>
          </p:nvPr>
        </p:nvSpPr>
        <p:spPr>
          <a:xfrm>
            <a:off x="455613" y="2209800"/>
            <a:ext cx="8226425" cy="1143000"/>
          </a:xfrm>
        </p:spPr>
        <p:txBody>
          <a:bodyPr>
            <a:normAutofit fontScale="90000"/>
          </a:bodyPr>
          <a:lstStyle/>
          <a:p>
            <a:pPr algn="ctr" eaLnBrk="1" fontAlgn="auto" hangingPunct="1">
              <a:spcAft>
                <a:spcPts val="0"/>
              </a:spcAft>
              <a:defRPr/>
            </a:pPr>
            <a:r>
              <a:rPr lang="en-US" sz="4800"/>
              <a:t>Data Warehousing </a:t>
            </a:r>
            <a:br>
              <a:rPr lang="en-US" sz="4800"/>
            </a:br>
            <a:br>
              <a:rPr lang="en-US" sz="4800"/>
            </a:br>
            <a:br>
              <a:rPr lang="en-US" sz="4800"/>
            </a:br>
            <a:r>
              <a:rPr lang="en-US" sz="4800"/>
              <a:t>Week # 02</a:t>
            </a:r>
          </a:p>
        </p:txBody>
      </p:sp>
      <p:sp>
        <p:nvSpPr>
          <p:cNvPr id="9219" name="Slide Number Placeholder 5">
            <a:extLst>
              <a:ext uri="{FF2B5EF4-FFF2-40B4-BE49-F238E27FC236}">
                <a16:creationId xmlns:a16="http://schemas.microsoft.com/office/drawing/2014/main" id="{8D9CDC3F-995F-0B33-D24F-8FA6331BA834}"/>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2DBA630-F584-A742-B4C0-BA1896E5FF3C}" type="slidenum">
              <a:rPr lang="en-US" altLang="en-US">
                <a:solidFill>
                  <a:srgbClr val="FFFFFF"/>
                </a:solidFill>
              </a:rPr>
              <a:pPr/>
              <a:t>1</a:t>
            </a:fld>
            <a:endParaRPr lang="en-US" altLang="en-US">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4E362-84C3-CDC9-CA00-A74EED62E6B0}"/>
              </a:ext>
            </a:extLst>
          </p:cNvPr>
          <p:cNvSpPr>
            <a:spLocks noGrp="1"/>
          </p:cNvSpPr>
          <p:nvPr>
            <p:ph type="title"/>
          </p:nvPr>
        </p:nvSpPr>
        <p:spPr/>
        <p:txBody>
          <a:bodyPr>
            <a:normAutofit/>
          </a:bodyPr>
          <a:lstStyle/>
          <a:p>
            <a:r>
              <a:rPr lang="en-GB" b="1" i="0">
                <a:solidFill>
                  <a:srgbClr val="222222"/>
                </a:solidFill>
                <a:effectLst/>
                <a:latin typeface="Source Sans Pro" panose="020B0503030403020204" pitchFamily="34" charset="0"/>
              </a:rPr>
              <a:t>Dimension</a:t>
            </a:r>
            <a:endParaRPr lang="en-PK"/>
          </a:p>
        </p:txBody>
      </p:sp>
      <p:sp>
        <p:nvSpPr>
          <p:cNvPr id="3" name="Content Placeholder 2">
            <a:extLst>
              <a:ext uri="{FF2B5EF4-FFF2-40B4-BE49-F238E27FC236}">
                <a16:creationId xmlns:a16="http://schemas.microsoft.com/office/drawing/2014/main" id="{8CEB543B-82FE-49B3-3A09-C51445A12DFC}"/>
              </a:ext>
            </a:extLst>
          </p:cNvPr>
          <p:cNvSpPr>
            <a:spLocks noGrp="1"/>
          </p:cNvSpPr>
          <p:nvPr>
            <p:ph idx="1"/>
          </p:nvPr>
        </p:nvSpPr>
        <p:spPr/>
        <p:txBody>
          <a:bodyPr/>
          <a:lstStyle/>
          <a:p>
            <a:pPr algn="l"/>
            <a:r>
              <a:rPr lang="en-GB" b="0" i="0">
                <a:solidFill>
                  <a:srgbClr val="222222"/>
                </a:solidFill>
                <a:effectLst/>
                <a:latin typeface="Source Sans Pro" panose="020B0503030403020204" pitchFamily="34" charset="0"/>
              </a:rPr>
              <a:t>Dimension provides the context surrounding a business process event. In simple terms, they give who, what, where of a fact. In the Sales business process, for the fact quarterly sales number, dimensions would be</a:t>
            </a:r>
          </a:p>
          <a:p>
            <a:pPr algn="l">
              <a:buFont typeface="Arial" panose="020B0604020202020204" pitchFamily="34" charset="0"/>
              <a:buChar char="•"/>
            </a:pPr>
            <a:r>
              <a:rPr lang="en-GB" b="0" i="0">
                <a:solidFill>
                  <a:srgbClr val="222222"/>
                </a:solidFill>
                <a:effectLst/>
                <a:latin typeface="Source Sans Pro" panose="020B0503030403020204" pitchFamily="34" charset="0"/>
              </a:rPr>
              <a:t>Who – Customer Names</a:t>
            </a:r>
          </a:p>
          <a:p>
            <a:pPr algn="l">
              <a:buFont typeface="Arial" panose="020B0604020202020204" pitchFamily="34" charset="0"/>
              <a:buChar char="•"/>
            </a:pPr>
            <a:r>
              <a:rPr lang="en-GB" b="0" i="0">
                <a:solidFill>
                  <a:srgbClr val="222222"/>
                </a:solidFill>
                <a:effectLst/>
                <a:latin typeface="Source Sans Pro" panose="020B0503030403020204" pitchFamily="34" charset="0"/>
              </a:rPr>
              <a:t>Where – Location</a:t>
            </a:r>
          </a:p>
          <a:p>
            <a:pPr algn="l">
              <a:buFont typeface="Arial" panose="020B0604020202020204" pitchFamily="34" charset="0"/>
              <a:buChar char="•"/>
            </a:pPr>
            <a:r>
              <a:rPr lang="en-GB" b="0" i="0">
                <a:solidFill>
                  <a:srgbClr val="222222"/>
                </a:solidFill>
                <a:effectLst/>
                <a:latin typeface="Source Sans Pro" panose="020B0503030403020204" pitchFamily="34" charset="0"/>
              </a:rPr>
              <a:t>What – Product Name</a:t>
            </a:r>
          </a:p>
          <a:p>
            <a:endParaRPr lang="en-PK"/>
          </a:p>
        </p:txBody>
      </p:sp>
      <p:sp>
        <p:nvSpPr>
          <p:cNvPr id="5" name="Slide Number Placeholder 4">
            <a:extLst>
              <a:ext uri="{FF2B5EF4-FFF2-40B4-BE49-F238E27FC236}">
                <a16:creationId xmlns:a16="http://schemas.microsoft.com/office/drawing/2014/main" id="{D8873E99-C34B-BDB4-5E75-410F9963D1F3}"/>
              </a:ext>
            </a:extLst>
          </p:cNvPr>
          <p:cNvSpPr>
            <a:spLocks noGrp="1"/>
          </p:cNvSpPr>
          <p:nvPr>
            <p:ph type="sldNum" sz="quarter" idx="12"/>
          </p:nvPr>
        </p:nvSpPr>
        <p:spPr/>
        <p:txBody>
          <a:bodyPr/>
          <a:lstStyle/>
          <a:p>
            <a:fld id="{D70D1284-B213-6343-A65D-9AC9D7121D7D}" type="slidenum">
              <a:rPr lang="en-US" altLang="en-US" smtClean="0"/>
              <a:pPr/>
              <a:t>10</a:t>
            </a:fld>
            <a:endParaRPr lang="en-US" altLang="en-US"/>
          </a:p>
        </p:txBody>
      </p:sp>
    </p:spTree>
    <p:extLst>
      <p:ext uri="{BB962C8B-B14F-4D97-AF65-F5344CB8AC3E}">
        <p14:creationId xmlns:p14="http://schemas.microsoft.com/office/powerpoint/2010/main" val="30001742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5643D-9485-DCAF-4B8D-14136D9B628A}"/>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Facts &amp; Dimensions</a:t>
            </a:r>
          </a:p>
        </p:txBody>
      </p:sp>
      <p:sp>
        <p:nvSpPr>
          <p:cNvPr id="3" name="Content Placeholder 2">
            <a:extLst>
              <a:ext uri="{FF2B5EF4-FFF2-40B4-BE49-F238E27FC236}">
                <a16:creationId xmlns:a16="http://schemas.microsoft.com/office/drawing/2014/main" id="{E27682F9-F357-B3E4-63BF-DB3B9E9E0BBC}"/>
              </a:ext>
            </a:extLst>
          </p:cNvPr>
          <p:cNvSpPr>
            <a:spLocks noGrp="1"/>
          </p:cNvSpPr>
          <p:nvPr>
            <p:ph idx="1"/>
          </p:nvPr>
        </p:nvSpPr>
        <p:spPr/>
        <p:txBody>
          <a:bodyPr/>
          <a:lstStyle/>
          <a:p>
            <a:pPr marL="0" indent="0">
              <a:buNone/>
            </a:pPr>
            <a:endParaRPr lang="en-GB" i="1">
              <a:effectLst/>
              <a:latin typeface="+mj-lt"/>
            </a:endParaRPr>
          </a:p>
          <a:p>
            <a:pPr marL="0" indent="0">
              <a:buNone/>
            </a:pPr>
            <a:r>
              <a:rPr lang="en-GB" i="1">
                <a:latin typeface="+mj-lt"/>
              </a:rPr>
              <a:t>“</a:t>
            </a:r>
            <a:r>
              <a:rPr lang="en-GB" i="1">
                <a:effectLst/>
                <a:latin typeface="+mj-lt"/>
              </a:rPr>
              <a:t>Facts and dimensions are the fundamental elements that define a data warehouse. They record relevant events of a subject or functional area (facts) and the characteristics that define them (dimensions).”</a:t>
            </a:r>
            <a:endParaRPr lang="en-PK">
              <a:latin typeface="+mj-lt"/>
            </a:endParaRPr>
          </a:p>
        </p:txBody>
      </p:sp>
      <p:sp>
        <p:nvSpPr>
          <p:cNvPr id="5" name="Slide Number Placeholder 4">
            <a:extLst>
              <a:ext uri="{FF2B5EF4-FFF2-40B4-BE49-F238E27FC236}">
                <a16:creationId xmlns:a16="http://schemas.microsoft.com/office/drawing/2014/main" id="{36037C9A-131A-0A7F-93A7-6DCC08657508}"/>
              </a:ext>
            </a:extLst>
          </p:cNvPr>
          <p:cNvSpPr>
            <a:spLocks noGrp="1"/>
          </p:cNvSpPr>
          <p:nvPr>
            <p:ph type="sldNum" sz="quarter" idx="12"/>
          </p:nvPr>
        </p:nvSpPr>
        <p:spPr/>
        <p:txBody>
          <a:bodyPr/>
          <a:lstStyle/>
          <a:p>
            <a:fld id="{D70D1284-B213-6343-A65D-9AC9D7121D7D}" type="slidenum">
              <a:rPr lang="en-US" altLang="en-US" smtClean="0"/>
              <a:pPr/>
              <a:t>11</a:t>
            </a:fld>
            <a:endParaRPr lang="en-US" altLang="en-US"/>
          </a:p>
        </p:txBody>
      </p:sp>
    </p:spTree>
    <p:extLst>
      <p:ext uri="{BB962C8B-B14F-4D97-AF65-F5344CB8AC3E}">
        <p14:creationId xmlns:p14="http://schemas.microsoft.com/office/powerpoint/2010/main" val="5493984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96E99-D0B1-8F45-A343-76299C25DAE6}"/>
              </a:ext>
            </a:extLst>
          </p:cNvPr>
          <p:cNvSpPr>
            <a:spLocks noGrp="1"/>
          </p:cNvSpPr>
          <p:nvPr>
            <p:ph type="title"/>
          </p:nvPr>
        </p:nvSpPr>
        <p:spPr/>
        <p:txBody>
          <a:bodyPr>
            <a:normAutofit/>
          </a:bodyPr>
          <a:lstStyle/>
          <a:p>
            <a:r>
              <a:rPr lang="en-GB" b="1" i="0">
                <a:solidFill>
                  <a:srgbClr val="222222"/>
                </a:solidFill>
                <a:effectLst/>
                <a:latin typeface="Source Sans Pro" panose="020B0503030403020204" pitchFamily="34" charset="0"/>
              </a:rPr>
              <a:t>Attributes</a:t>
            </a:r>
            <a:endParaRPr lang="en-PK"/>
          </a:p>
        </p:txBody>
      </p:sp>
      <p:sp>
        <p:nvSpPr>
          <p:cNvPr id="3" name="Content Placeholder 2">
            <a:extLst>
              <a:ext uri="{FF2B5EF4-FFF2-40B4-BE49-F238E27FC236}">
                <a16:creationId xmlns:a16="http://schemas.microsoft.com/office/drawing/2014/main" id="{5F0F5DD9-1F4A-38CF-C418-B6DB87363095}"/>
              </a:ext>
            </a:extLst>
          </p:cNvPr>
          <p:cNvSpPr>
            <a:spLocks noGrp="1"/>
          </p:cNvSpPr>
          <p:nvPr>
            <p:ph idx="1"/>
          </p:nvPr>
        </p:nvSpPr>
        <p:spPr/>
        <p:txBody>
          <a:bodyPr/>
          <a:lstStyle/>
          <a:p>
            <a:pPr algn="l"/>
            <a:r>
              <a:rPr lang="en-GB" b="0" i="0">
                <a:solidFill>
                  <a:srgbClr val="222222"/>
                </a:solidFill>
                <a:effectLst/>
                <a:latin typeface="Source Sans Pro" panose="020B0503030403020204" pitchFamily="34" charset="0"/>
              </a:rPr>
              <a:t>The Attributes are the various characteristics of the dimension in dimensional data </a:t>
            </a:r>
            <a:r>
              <a:rPr lang="en-GB" b="0" i="0" err="1">
                <a:solidFill>
                  <a:srgbClr val="222222"/>
                </a:solidFill>
                <a:effectLst/>
                <a:latin typeface="Source Sans Pro" panose="020B0503030403020204" pitchFamily="34" charset="0"/>
              </a:rPr>
              <a:t>modeling</a:t>
            </a:r>
            <a:r>
              <a:rPr lang="en-GB" b="0" i="0">
                <a:solidFill>
                  <a:srgbClr val="222222"/>
                </a:solidFill>
                <a:effectLst/>
                <a:latin typeface="Source Sans Pro" panose="020B0503030403020204" pitchFamily="34" charset="0"/>
              </a:rPr>
              <a:t>.</a:t>
            </a:r>
          </a:p>
          <a:p>
            <a:pPr algn="l"/>
            <a:r>
              <a:rPr lang="en-GB" b="0" i="0">
                <a:solidFill>
                  <a:srgbClr val="222222"/>
                </a:solidFill>
                <a:effectLst/>
                <a:latin typeface="Source Sans Pro" panose="020B0503030403020204" pitchFamily="34" charset="0"/>
              </a:rPr>
              <a:t>In the Location dimension, the attributes can be</a:t>
            </a:r>
          </a:p>
          <a:p>
            <a:pPr algn="l">
              <a:buFont typeface="Arial" panose="020B0604020202020204" pitchFamily="34" charset="0"/>
              <a:buChar char="•"/>
            </a:pPr>
            <a:r>
              <a:rPr lang="en-GB" b="0" i="0">
                <a:solidFill>
                  <a:srgbClr val="222222"/>
                </a:solidFill>
                <a:effectLst/>
                <a:latin typeface="Source Sans Pro" panose="020B0503030403020204" pitchFamily="34" charset="0"/>
              </a:rPr>
              <a:t>State</a:t>
            </a:r>
          </a:p>
          <a:p>
            <a:pPr algn="l">
              <a:buFont typeface="Arial" panose="020B0604020202020204" pitchFamily="34" charset="0"/>
              <a:buChar char="•"/>
            </a:pPr>
            <a:r>
              <a:rPr lang="en-GB" b="0" i="0">
                <a:solidFill>
                  <a:srgbClr val="222222"/>
                </a:solidFill>
                <a:effectLst/>
                <a:latin typeface="Source Sans Pro" panose="020B0503030403020204" pitchFamily="34" charset="0"/>
              </a:rPr>
              <a:t>Country</a:t>
            </a:r>
          </a:p>
          <a:p>
            <a:pPr algn="l">
              <a:buFont typeface="Arial" panose="020B0604020202020204" pitchFamily="34" charset="0"/>
              <a:buChar char="•"/>
            </a:pPr>
            <a:r>
              <a:rPr lang="en-GB" b="0" i="0" err="1">
                <a:solidFill>
                  <a:srgbClr val="222222"/>
                </a:solidFill>
                <a:effectLst/>
                <a:latin typeface="Source Sans Pro" panose="020B0503030403020204" pitchFamily="34" charset="0"/>
              </a:rPr>
              <a:t>Zipcode</a:t>
            </a:r>
            <a:r>
              <a:rPr lang="en-GB" b="0" i="0">
                <a:solidFill>
                  <a:srgbClr val="222222"/>
                </a:solidFill>
                <a:effectLst/>
                <a:latin typeface="Source Sans Pro" panose="020B0503030403020204" pitchFamily="34" charset="0"/>
              </a:rPr>
              <a:t> etc.</a:t>
            </a:r>
          </a:p>
          <a:p>
            <a:pPr algn="l"/>
            <a:r>
              <a:rPr lang="en-GB" b="0" i="0">
                <a:solidFill>
                  <a:srgbClr val="222222"/>
                </a:solidFill>
                <a:effectLst/>
                <a:latin typeface="Source Sans Pro" panose="020B0503030403020204" pitchFamily="34" charset="0"/>
              </a:rPr>
              <a:t>Attributes are used to search, filter, or classify facts. Dimension Tables contain Attributes</a:t>
            </a:r>
          </a:p>
          <a:p>
            <a:endParaRPr lang="en-PK"/>
          </a:p>
        </p:txBody>
      </p:sp>
      <p:sp>
        <p:nvSpPr>
          <p:cNvPr id="4" name="Footer Placeholder 3">
            <a:extLst>
              <a:ext uri="{FF2B5EF4-FFF2-40B4-BE49-F238E27FC236}">
                <a16:creationId xmlns:a16="http://schemas.microsoft.com/office/drawing/2014/main" id="{5B33138D-C25B-A5B8-B8BC-46C4CE47066F}"/>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C1403236-404A-A707-E8A5-B9C52ACC5FCA}"/>
              </a:ext>
            </a:extLst>
          </p:cNvPr>
          <p:cNvSpPr>
            <a:spLocks noGrp="1"/>
          </p:cNvSpPr>
          <p:nvPr>
            <p:ph type="sldNum" sz="quarter" idx="12"/>
          </p:nvPr>
        </p:nvSpPr>
        <p:spPr/>
        <p:txBody>
          <a:bodyPr/>
          <a:lstStyle/>
          <a:p>
            <a:fld id="{D70D1284-B213-6343-A65D-9AC9D7121D7D}" type="slidenum">
              <a:rPr lang="en-US" altLang="en-US" smtClean="0"/>
              <a:pPr/>
              <a:t>12</a:t>
            </a:fld>
            <a:endParaRPr lang="en-US" altLang="en-US"/>
          </a:p>
        </p:txBody>
      </p:sp>
    </p:spTree>
    <p:extLst>
      <p:ext uri="{BB962C8B-B14F-4D97-AF65-F5344CB8AC3E}">
        <p14:creationId xmlns:p14="http://schemas.microsoft.com/office/powerpoint/2010/main" val="471662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0A577-B68A-75C0-B212-01A9CC9B66F0}"/>
              </a:ext>
            </a:extLst>
          </p:cNvPr>
          <p:cNvSpPr>
            <a:spLocks noGrp="1"/>
          </p:cNvSpPr>
          <p:nvPr>
            <p:ph type="title"/>
          </p:nvPr>
        </p:nvSpPr>
        <p:spPr/>
        <p:txBody>
          <a:bodyPr/>
          <a:lstStyle/>
          <a:p>
            <a:pPr algn="l"/>
            <a:r>
              <a:rPr lang="en-GB" b="1" i="0">
                <a:solidFill>
                  <a:schemeClr val="tx1"/>
                </a:solidFill>
                <a:effectLst/>
                <a:latin typeface="Source Sans Pro" panose="020B0503030403020204" pitchFamily="34" charset="0"/>
                <a:ea typeface="Source Sans Pro" panose="020B0503030403020204" pitchFamily="34" charset="0"/>
              </a:rPr>
              <a:t>Fact Table:</a:t>
            </a:r>
          </a:p>
        </p:txBody>
      </p:sp>
      <p:sp>
        <p:nvSpPr>
          <p:cNvPr id="3" name="Content Placeholder 2">
            <a:extLst>
              <a:ext uri="{FF2B5EF4-FFF2-40B4-BE49-F238E27FC236}">
                <a16:creationId xmlns:a16="http://schemas.microsoft.com/office/drawing/2014/main" id="{BF7B5638-D589-8D75-5635-DC032AC8EE09}"/>
              </a:ext>
            </a:extLst>
          </p:cNvPr>
          <p:cNvSpPr>
            <a:spLocks noGrp="1"/>
          </p:cNvSpPr>
          <p:nvPr>
            <p:ph idx="1"/>
          </p:nvPr>
        </p:nvSpPr>
        <p:spPr>
          <a:xfrm>
            <a:off x="457200" y="1524000"/>
            <a:ext cx="8229600" cy="4876800"/>
          </a:xfrm>
        </p:spPr>
        <p:txBody>
          <a:bodyPr/>
          <a:lstStyle/>
          <a:p>
            <a:pPr algn="l"/>
            <a:r>
              <a:rPr lang="en-GB" b="0" i="0">
                <a:effectLst/>
                <a:latin typeface="Roboto" panose="02000000000000000000" pitchFamily="2" charset="0"/>
              </a:rPr>
              <a:t>A fact table contains records that combine attributes from different dimension tables. </a:t>
            </a:r>
          </a:p>
          <a:p>
            <a:pPr algn="l"/>
            <a:r>
              <a:rPr lang="en-GB" b="0" i="0">
                <a:effectLst/>
                <a:latin typeface="Roboto" panose="02000000000000000000" pitchFamily="2" charset="0"/>
              </a:rPr>
              <a:t>These records allow users to </a:t>
            </a:r>
            <a:r>
              <a:rPr lang="en-GB" b="0" i="0" err="1">
                <a:effectLst/>
                <a:latin typeface="Roboto" panose="02000000000000000000" pitchFamily="2" charset="0"/>
              </a:rPr>
              <a:t>analyze</a:t>
            </a:r>
            <a:r>
              <a:rPr lang="en-GB" b="0" i="0">
                <a:effectLst/>
                <a:latin typeface="Roboto" panose="02000000000000000000" pitchFamily="2" charset="0"/>
              </a:rPr>
              <a:t> different aspects of their business, which can aid in decision-making and improving the business. </a:t>
            </a:r>
          </a:p>
          <a:p>
            <a:endParaRPr lang="en-PK"/>
          </a:p>
        </p:txBody>
      </p:sp>
      <p:sp>
        <p:nvSpPr>
          <p:cNvPr id="4" name="Footer Placeholder 3">
            <a:extLst>
              <a:ext uri="{FF2B5EF4-FFF2-40B4-BE49-F238E27FC236}">
                <a16:creationId xmlns:a16="http://schemas.microsoft.com/office/drawing/2014/main" id="{001F8728-65D2-E368-B05E-0EABD3C3C18E}"/>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F6D122BB-EF61-4AC1-4524-BFCF57AB712E}"/>
              </a:ext>
            </a:extLst>
          </p:cNvPr>
          <p:cNvSpPr>
            <a:spLocks noGrp="1"/>
          </p:cNvSpPr>
          <p:nvPr>
            <p:ph type="sldNum" sz="quarter" idx="12"/>
          </p:nvPr>
        </p:nvSpPr>
        <p:spPr/>
        <p:txBody>
          <a:bodyPr/>
          <a:lstStyle/>
          <a:p>
            <a:fld id="{D70D1284-B213-6343-A65D-9AC9D7121D7D}" type="slidenum">
              <a:rPr lang="en-US" altLang="en-US" smtClean="0"/>
              <a:pPr/>
              <a:t>13</a:t>
            </a:fld>
            <a:endParaRPr lang="en-US" altLang="en-US"/>
          </a:p>
        </p:txBody>
      </p:sp>
    </p:spTree>
    <p:extLst>
      <p:ext uri="{BB962C8B-B14F-4D97-AF65-F5344CB8AC3E}">
        <p14:creationId xmlns:p14="http://schemas.microsoft.com/office/powerpoint/2010/main" val="18096863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D80D7-43FC-B8FD-7D7D-1E0A45CD015F}"/>
              </a:ext>
            </a:extLst>
          </p:cNvPr>
          <p:cNvSpPr>
            <a:spLocks noGrp="1"/>
          </p:cNvSpPr>
          <p:nvPr>
            <p:ph type="title"/>
          </p:nvPr>
        </p:nvSpPr>
        <p:spPr/>
        <p:txBody>
          <a:bodyPr>
            <a:normAutofit fontScale="90000"/>
          </a:bodyPr>
          <a:lstStyle/>
          <a:p>
            <a:br>
              <a:rPr lang="en-GB" b="1" i="0">
                <a:solidFill>
                  <a:schemeClr val="tx1"/>
                </a:solidFill>
                <a:effectLst/>
                <a:latin typeface="Source Sans Pro" panose="020B0503030403020204" pitchFamily="34" charset="0"/>
                <a:ea typeface="Source Sans Pro" panose="020B0503030403020204" pitchFamily="34" charset="0"/>
              </a:rPr>
            </a:br>
            <a:r>
              <a:rPr lang="en-GB" b="1" i="0">
                <a:solidFill>
                  <a:schemeClr val="tx1"/>
                </a:solidFill>
                <a:effectLst/>
                <a:latin typeface="Source Sans Pro" panose="020B0503030403020204" pitchFamily="34" charset="0"/>
                <a:ea typeface="Source Sans Pro" panose="020B0503030403020204" pitchFamily="34" charset="0"/>
              </a:rPr>
              <a:t>Dimension table: </a:t>
            </a:r>
            <a:br>
              <a:rPr lang="en-GB" b="1" i="0">
                <a:effectLst/>
                <a:latin typeface="Source Sans Pro" panose="020B0503030403020204" pitchFamily="34" charset="0"/>
                <a:ea typeface="Source Sans Pro" panose="020B0503030403020204" pitchFamily="34" charset="0"/>
              </a:rPr>
            </a:br>
            <a:endParaRPr lang="en-PK" b="1">
              <a:latin typeface="Source Sans Pro" panose="020B0503030403020204" pitchFamily="34" charset="0"/>
              <a:ea typeface="Source Sans Pro" panose="020B0503030403020204" pitchFamily="34" charset="0"/>
            </a:endParaRPr>
          </a:p>
        </p:txBody>
      </p:sp>
      <p:sp>
        <p:nvSpPr>
          <p:cNvPr id="3" name="Content Placeholder 2">
            <a:extLst>
              <a:ext uri="{FF2B5EF4-FFF2-40B4-BE49-F238E27FC236}">
                <a16:creationId xmlns:a16="http://schemas.microsoft.com/office/drawing/2014/main" id="{E79FA8DB-6E1A-10DE-79AA-D6DB3C504D73}"/>
              </a:ext>
            </a:extLst>
          </p:cNvPr>
          <p:cNvSpPr>
            <a:spLocks noGrp="1"/>
          </p:cNvSpPr>
          <p:nvPr>
            <p:ph idx="1"/>
          </p:nvPr>
        </p:nvSpPr>
        <p:spPr/>
        <p:txBody>
          <a:bodyPr/>
          <a:lstStyle/>
          <a:p>
            <a:pPr algn="l"/>
            <a:r>
              <a:rPr lang="en-GB" b="0" i="0">
                <a:effectLst/>
                <a:latin typeface="Roboto" panose="02000000000000000000" pitchFamily="2" charset="0"/>
              </a:rPr>
              <a:t>It provides the context and background information for the measures recorded in the fact table. One of the main differences between fact tables and dimension tables is that dimension tables contain the attributes that the measures in the fact table are based on.</a:t>
            </a:r>
          </a:p>
          <a:p>
            <a:endParaRPr lang="en-PK"/>
          </a:p>
        </p:txBody>
      </p:sp>
      <p:sp>
        <p:nvSpPr>
          <p:cNvPr id="4" name="Footer Placeholder 3">
            <a:extLst>
              <a:ext uri="{FF2B5EF4-FFF2-40B4-BE49-F238E27FC236}">
                <a16:creationId xmlns:a16="http://schemas.microsoft.com/office/drawing/2014/main" id="{A75ED32F-3B2A-1BF1-2253-A43D529BB614}"/>
              </a:ext>
            </a:extLst>
          </p:cNvPr>
          <p:cNvSpPr>
            <a:spLocks noGrp="1"/>
          </p:cNvSpPr>
          <p:nvPr>
            <p:ph type="ftr" sz="quarter" idx="11"/>
          </p:nvPr>
        </p:nvSpPr>
        <p:spPr>
          <a:xfrm>
            <a:off x="4038600" y="19050"/>
            <a:ext cx="4114800" cy="328613"/>
          </a:xfrm>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2CACB4ED-4355-0C0A-37D1-96606145BC7F}"/>
              </a:ext>
            </a:extLst>
          </p:cNvPr>
          <p:cNvSpPr>
            <a:spLocks noGrp="1"/>
          </p:cNvSpPr>
          <p:nvPr>
            <p:ph type="sldNum" sz="quarter" idx="12"/>
          </p:nvPr>
        </p:nvSpPr>
        <p:spPr/>
        <p:txBody>
          <a:bodyPr/>
          <a:lstStyle/>
          <a:p>
            <a:fld id="{D70D1284-B213-6343-A65D-9AC9D7121D7D}" type="slidenum">
              <a:rPr lang="en-US" altLang="en-US" smtClean="0"/>
              <a:pPr/>
              <a:t>14</a:t>
            </a:fld>
            <a:endParaRPr lang="en-US" altLang="en-US"/>
          </a:p>
        </p:txBody>
      </p:sp>
    </p:spTree>
    <p:extLst>
      <p:ext uri="{BB962C8B-B14F-4D97-AF65-F5344CB8AC3E}">
        <p14:creationId xmlns:p14="http://schemas.microsoft.com/office/powerpoint/2010/main" val="1580745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0DC0E-12FB-2375-9487-C1C80D404E19}"/>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Facts &amp; Dimensions</a:t>
            </a:r>
            <a:endParaRPr lang="en-PK"/>
          </a:p>
        </p:txBody>
      </p:sp>
      <p:pic>
        <p:nvPicPr>
          <p:cNvPr id="7" name="Content Placeholder 6" descr="A diagram of a process&#10;&#10;Description automatically generated">
            <a:extLst>
              <a:ext uri="{FF2B5EF4-FFF2-40B4-BE49-F238E27FC236}">
                <a16:creationId xmlns:a16="http://schemas.microsoft.com/office/drawing/2014/main" id="{746D9791-F147-3108-2331-1B617FD3E2F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261611"/>
            <a:ext cx="8229600" cy="3553977"/>
          </a:xfrm>
        </p:spPr>
      </p:pic>
      <p:sp>
        <p:nvSpPr>
          <p:cNvPr id="5" name="Slide Number Placeholder 4">
            <a:extLst>
              <a:ext uri="{FF2B5EF4-FFF2-40B4-BE49-F238E27FC236}">
                <a16:creationId xmlns:a16="http://schemas.microsoft.com/office/drawing/2014/main" id="{2F04E096-ACAA-2259-A0C9-D879B5E18CF6}"/>
              </a:ext>
            </a:extLst>
          </p:cNvPr>
          <p:cNvSpPr>
            <a:spLocks noGrp="1"/>
          </p:cNvSpPr>
          <p:nvPr>
            <p:ph type="sldNum" sz="quarter" idx="12"/>
          </p:nvPr>
        </p:nvSpPr>
        <p:spPr/>
        <p:txBody>
          <a:bodyPr/>
          <a:lstStyle/>
          <a:p>
            <a:fld id="{D70D1284-B213-6343-A65D-9AC9D7121D7D}" type="slidenum">
              <a:rPr lang="en-US" altLang="en-US" smtClean="0"/>
              <a:pPr/>
              <a:t>15</a:t>
            </a:fld>
            <a:endParaRPr lang="en-US" altLang="en-US"/>
          </a:p>
        </p:txBody>
      </p:sp>
    </p:spTree>
    <p:extLst>
      <p:ext uri="{BB962C8B-B14F-4D97-AF65-F5344CB8AC3E}">
        <p14:creationId xmlns:p14="http://schemas.microsoft.com/office/powerpoint/2010/main" val="6653813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E2012B-3804-CC42-DF5B-C40F9F2966C0}"/>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Facts</a:t>
            </a:r>
            <a:endParaRPr lang="en-PK"/>
          </a:p>
        </p:txBody>
      </p:sp>
      <p:sp>
        <p:nvSpPr>
          <p:cNvPr id="5" name="Slide Number Placeholder 4">
            <a:extLst>
              <a:ext uri="{FF2B5EF4-FFF2-40B4-BE49-F238E27FC236}">
                <a16:creationId xmlns:a16="http://schemas.microsoft.com/office/drawing/2014/main" id="{F2646394-F1A4-2C6A-71B8-D5863D487DB4}"/>
              </a:ext>
            </a:extLst>
          </p:cNvPr>
          <p:cNvSpPr>
            <a:spLocks noGrp="1"/>
          </p:cNvSpPr>
          <p:nvPr>
            <p:ph type="sldNum" sz="quarter" idx="12"/>
          </p:nvPr>
        </p:nvSpPr>
        <p:spPr/>
        <p:txBody>
          <a:bodyPr/>
          <a:lstStyle/>
          <a:p>
            <a:fld id="{D70D1284-B213-6343-A65D-9AC9D7121D7D}" type="slidenum">
              <a:rPr lang="en-US" altLang="en-US" smtClean="0"/>
              <a:pPr/>
              <a:t>16</a:t>
            </a:fld>
            <a:endParaRPr lang="en-US" altLang="en-US"/>
          </a:p>
        </p:txBody>
      </p:sp>
      <p:pic>
        <p:nvPicPr>
          <p:cNvPr id="6" name="Content Placeholder 5" descr="A diagram of a process&#10;&#10;Description automatically generated">
            <a:extLst>
              <a:ext uri="{FF2B5EF4-FFF2-40B4-BE49-F238E27FC236}">
                <a16:creationId xmlns:a16="http://schemas.microsoft.com/office/drawing/2014/main" id="{93F47F58-3F48-9661-5D66-1786CEDE892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246481"/>
            <a:ext cx="8229600" cy="3584238"/>
          </a:xfrm>
          <a:prstGeom prst="rect">
            <a:avLst/>
          </a:prstGeom>
        </p:spPr>
      </p:pic>
    </p:spTree>
    <p:extLst>
      <p:ext uri="{BB962C8B-B14F-4D97-AF65-F5344CB8AC3E}">
        <p14:creationId xmlns:p14="http://schemas.microsoft.com/office/powerpoint/2010/main" val="13084236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83521-3442-8236-9476-BE9DCF6C673B}"/>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Facts</a:t>
            </a:r>
            <a:endParaRPr lang="en-PK"/>
          </a:p>
        </p:txBody>
      </p:sp>
      <p:sp>
        <p:nvSpPr>
          <p:cNvPr id="5" name="Slide Number Placeholder 4">
            <a:extLst>
              <a:ext uri="{FF2B5EF4-FFF2-40B4-BE49-F238E27FC236}">
                <a16:creationId xmlns:a16="http://schemas.microsoft.com/office/drawing/2014/main" id="{4D88F0C9-ED7B-5311-B8EC-CFE27AE6F66E}"/>
              </a:ext>
            </a:extLst>
          </p:cNvPr>
          <p:cNvSpPr>
            <a:spLocks noGrp="1"/>
          </p:cNvSpPr>
          <p:nvPr>
            <p:ph type="sldNum" sz="quarter" idx="12"/>
          </p:nvPr>
        </p:nvSpPr>
        <p:spPr/>
        <p:txBody>
          <a:bodyPr/>
          <a:lstStyle/>
          <a:p>
            <a:fld id="{D70D1284-B213-6343-A65D-9AC9D7121D7D}" type="slidenum">
              <a:rPr lang="en-US" altLang="en-US" smtClean="0"/>
              <a:pPr/>
              <a:t>17</a:t>
            </a:fld>
            <a:endParaRPr lang="en-US" altLang="en-US"/>
          </a:p>
        </p:txBody>
      </p:sp>
      <p:pic>
        <p:nvPicPr>
          <p:cNvPr id="6" name="Content Placeholder 5" descr="A diagram of a business process&#10;&#10;Description automatically generated">
            <a:extLst>
              <a:ext uri="{FF2B5EF4-FFF2-40B4-BE49-F238E27FC236}">
                <a16:creationId xmlns:a16="http://schemas.microsoft.com/office/drawing/2014/main" id="{24C45D6C-35E8-BAF5-A848-69E355B5DB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95300" y="1758950"/>
            <a:ext cx="8153400" cy="4559300"/>
          </a:xfrm>
          <a:prstGeom prst="rect">
            <a:avLst/>
          </a:prstGeom>
        </p:spPr>
      </p:pic>
    </p:spTree>
    <p:extLst>
      <p:ext uri="{BB962C8B-B14F-4D97-AF65-F5344CB8AC3E}">
        <p14:creationId xmlns:p14="http://schemas.microsoft.com/office/powerpoint/2010/main" val="3287808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ECEE4-F054-572B-075D-0AFD827B9E1F}"/>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Dimensions</a:t>
            </a:r>
            <a:endParaRPr lang="en-PK"/>
          </a:p>
        </p:txBody>
      </p:sp>
      <p:sp>
        <p:nvSpPr>
          <p:cNvPr id="4" name="Footer Placeholder 3">
            <a:extLst>
              <a:ext uri="{FF2B5EF4-FFF2-40B4-BE49-F238E27FC236}">
                <a16:creationId xmlns:a16="http://schemas.microsoft.com/office/drawing/2014/main" id="{6E930596-6F7D-24DB-B564-0580490100AE}"/>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827C555E-5C49-B8CC-1FB4-B7E0FA9193FD}"/>
              </a:ext>
            </a:extLst>
          </p:cNvPr>
          <p:cNvSpPr>
            <a:spLocks noGrp="1"/>
          </p:cNvSpPr>
          <p:nvPr>
            <p:ph type="sldNum" sz="quarter" idx="12"/>
          </p:nvPr>
        </p:nvSpPr>
        <p:spPr/>
        <p:txBody>
          <a:bodyPr/>
          <a:lstStyle/>
          <a:p>
            <a:fld id="{D70D1284-B213-6343-A65D-9AC9D7121D7D}" type="slidenum">
              <a:rPr lang="en-US" altLang="en-US" smtClean="0"/>
              <a:pPr/>
              <a:t>18</a:t>
            </a:fld>
            <a:endParaRPr lang="en-US" altLang="en-US"/>
          </a:p>
        </p:txBody>
      </p:sp>
      <p:pic>
        <p:nvPicPr>
          <p:cNvPr id="6" name="Content Placeholder 5" descr="A diagram of a process&#10;&#10;Description automatically generated">
            <a:extLst>
              <a:ext uri="{FF2B5EF4-FFF2-40B4-BE49-F238E27FC236}">
                <a16:creationId xmlns:a16="http://schemas.microsoft.com/office/drawing/2014/main" id="{0CBABB1A-C9FC-0AC0-2465-71B4B3E0FA9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197608"/>
            <a:ext cx="8229600" cy="3681984"/>
          </a:xfrm>
          <a:prstGeom prst="rect">
            <a:avLst/>
          </a:prstGeom>
        </p:spPr>
      </p:pic>
    </p:spTree>
    <p:extLst>
      <p:ext uri="{BB962C8B-B14F-4D97-AF65-F5344CB8AC3E}">
        <p14:creationId xmlns:p14="http://schemas.microsoft.com/office/powerpoint/2010/main" val="4412605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84984-9631-85BD-D115-A92A8614CDA4}"/>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Dimensions</a:t>
            </a:r>
            <a:endParaRPr lang="en-PK"/>
          </a:p>
        </p:txBody>
      </p:sp>
      <p:sp>
        <p:nvSpPr>
          <p:cNvPr id="5" name="Slide Number Placeholder 4">
            <a:extLst>
              <a:ext uri="{FF2B5EF4-FFF2-40B4-BE49-F238E27FC236}">
                <a16:creationId xmlns:a16="http://schemas.microsoft.com/office/drawing/2014/main" id="{CB8F91FE-836B-5977-3C78-AAAAD8E20F67}"/>
              </a:ext>
            </a:extLst>
          </p:cNvPr>
          <p:cNvSpPr>
            <a:spLocks noGrp="1"/>
          </p:cNvSpPr>
          <p:nvPr>
            <p:ph type="sldNum" sz="quarter" idx="12"/>
          </p:nvPr>
        </p:nvSpPr>
        <p:spPr/>
        <p:txBody>
          <a:bodyPr/>
          <a:lstStyle/>
          <a:p>
            <a:fld id="{D70D1284-B213-6343-A65D-9AC9D7121D7D}" type="slidenum">
              <a:rPr lang="en-US" altLang="en-US" smtClean="0"/>
              <a:pPr/>
              <a:t>19</a:t>
            </a:fld>
            <a:endParaRPr lang="en-US" altLang="en-US"/>
          </a:p>
        </p:txBody>
      </p:sp>
      <p:pic>
        <p:nvPicPr>
          <p:cNvPr id="6" name="Content Placeholder 5" descr="A diagram of a process&#10;&#10;Description automatically generated">
            <a:extLst>
              <a:ext uri="{FF2B5EF4-FFF2-40B4-BE49-F238E27FC236}">
                <a16:creationId xmlns:a16="http://schemas.microsoft.com/office/drawing/2014/main" id="{365A1F86-F2E9-63F5-806E-D157515A5F5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902673"/>
            <a:ext cx="8229600" cy="4271853"/>
          </a:xfrm>
          <a:prstGeom prst="rect">
            <a:avLst/>
          </a:prstGeom>
        </p:spPr>
      </p:pic>
    </p:spTree>
    <p:extLst>
      <p:ext uri="{BB962C8B-B14F-4D97-AF65-F5344CB8AC3E}">
        <p14:creationId xmlns:p14="http://schemas.microsoft.com/office/powerpoint/2010/main" val="2096266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diagram of data warehouse&#10;&#10;Description automatically generated">
            <a:extLst>
              <a:ext uri="{FF2B5EF4-FFF2-40B4-BE49-F238E27FC236}">
                <a16:creationId xmlns:a16="http://schemas.microsoft.com/office/drawing/2014/main" id="{66083660-0A16-231D-E3FC-6D2DBEA6508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92804" y="533400"/>
            <a:ext cx="7558391" cy="5638800"/>
          </a:xfrm>
        </p:spPr>
      </p:pic>
      <p:sp>
        <p:nvSpPr>
          <p:cNvPr id="5" name="Slide Number Placeholder 4">
            <a:extLst>
              <a:ext uri="{FF2B5EF4-FFF2-40B4-BE49-F238E27FC236}">
                <a16:creationId xmlns:a16="http://schemas.microsoft.com/office/drawing/2014/main" id="{F9D11110-162C-B223-254D-3331FDAFC08F}"/>
              </a:ext>
            </a:extLst>
          </p:cNvPr>
          <p:cNvSpPr>
            <a:spLocks noGrp="1"/>
          </p:cNvSpPr>
          <p:nvPr>
            <p:ph type="sldNum" sz="quarter" idx="12"/>
          </p:nvPr>
        </p:nvSpPr>
        <p:spPr/>
        <p:txBody>
          <a:bodyPr/>
          <a:lstStyle/>
          <a:p>
            <a:fld id="{D70D1284-B213-6343-A65D-9AC9D7121D7D}" type="slidenum">
              <a:rPr lang="en-US" altLang="en-US" smtClean="0"/>
              <a:pPr/>
              <a:t>2</a:t>
            </a:fld>
            <a:endParaRPr lang="en-US" altLang="en-US"/>
          </a:p>
        </p:txBody>
      </p:sp>
    </p:spTree>
    <p:extLst>
      <p:ext uri="{BB962C8B-B14F-4D97-AF65-F5344CB8AC3E}">
        <p14:creationId xmlns:p14="http://schemas.microsoft.com/office/powerpoint/2010/main" val="37055207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0EBB5-2C59-E784-568D-865D62291334}"/>
              </a:ext>
            </a:extLst>
          </p:cNvPr>
          <p:cNvSpPr>
            <a:spLocks noGrp="1"/>
          </p:cNvSpPr>
          <p:nvPr>
            <p:ph type="title"/>
          </p:nvPr>
        </p:nvSpPr>
        <p:spPr/>
        <p:txBody>
          <a:bodyPr>
            <a:normAutofit fontScale="90000"/>
          </a:bodyPr>
          <a:lstStyle/>
          <a:p>
            <a:r>
              <a:rPr lang="en-GB" b="1" i="0">
                <a:solidFill>
                  <a:srgbClr val="222222"/>
                </a:solidFill>
                <a:effectLst/>
                <a:latin typeface="Source Sans Pro" panose="020B0503030403020204" pitchFamily="34" charset="0"/>
              </a:rPr>
              <a:t>Types of Dimensions in Data Warehouse</a:t>
            </a:r>
            <a:endParaRPr lang="en-PK"/>
          </a:p>
        </p:txBody>
      </p:sp>
      <p:sp>
        <p:nvSpPr>
          <p:cNvPr id="3" name="Content Placeholder 2">
            <a:extLst>
              <a:ext uri="{FF2B5EF4-FFF2-40B4-BE49-F238E27FC236}">
                <a16:creationId xmlns:a16="http://schemas.microsoft.com/office/drawing/2014/main" id="{7A0694BB-FFB5-086C-F3E9-46A0A452FAAB}"/>
              </a:ext>
            </a:extLst>
          </p:cNvPr>
          <p:cNvSpPr>
            <a:spLocks noGrp="1"/>
          </p:cNvSpPr>
          <p:nvPr>
            <p:ph idx="1"/>
          </p:nvPr>
        </p:nvSpPr>
        <p:spPr/>
        <p:txBody>
          <a:bodyPr/>
          <a:lstStyle/>
          <a:p>
            <a:pPr algn="l">
              <a:buFont typeface="+mj-lt"/>
              <a:buAutoNum type="arabicPeriod"/>
            </a:pPr>
            <a:r>
              <a:rPr lang="en-GB" b="0" i="0">
                <a:solidFill>
                  <a:srgbClr val="242424"/>
                </a:solidFill>
                <a:effectLst/>
                <a:latin typeface="source-serif-pro"/>
              </a:rPr>
              <a:t>Slowly Changing Dimension</a:t>
            </a:r>
          </a:p>
          <a:p>
            <a:pPr algn="l">
              <a:buFont typeface="+mj-lt"/>
              <a:buAutoNum type="arabicPeriod"/>
            </a:pPr>
            <a:r>
              <a:rPr lang="en-GB" b="0" i="0">
                <a:solidFill>
                  <a:srgbClr val="242424"/>
                </a:solidFill>
                <a:effectLst/>
                <a:latin typeface="source-serif-pro"/>
              </a:rPr>
              <a:t>Conformed Dimension</a:t>
            </a:r>
          </a:p>
          <a:p>
            <a:pPr algn="l">
              <a:buFont typeface="+mj-lt"/>
              <a:buAutoNum type="arabicPeriod"/>
            </a:pPr>
            <a:r>
              <a:rPr lang="en-GB" b="0" i="0">
                <a:solidFill>
                  <a:srgbClr val="242424"/>
                </a:solidFill>
                <a:effectLst/>
                <a:latin typeface="source-serif-pro"/>
              </a:rPr>
              <a:t>Degenerate Dimension</a:t>
            </a:r>
          </a:p>
          <a:p>
            <a:pPr algn="l">
              <a:buFont typeface="+mj-lt"/>
              <a:buAutoNum type="arabicPeriod"/>
            </a:pPr>
            <a:r>
              <a:rPr lang="en-GB" b="0" i="0">
                <a:solidFill>
                  <a:srgbClr val="242424"/>
                </a:solidFill>
                <a:effectLst/>
                <a:latin typeface="source-serif-pro"/>
              </a:rPr>
              <a:t>Junk Dimension</a:t>
            </a:r>
          </a:p>
          <a:p>
            <a:pPr algn="l">
              <a:buFont typeface="+mj-lt"/>
              <a:buAutoNum type="arabicPeriod"/>
            </a:pPr>
            <a:r>
              <a:rPr lang="en-GB" b="0" i="0">
                <a:solidFill>
                  <a:srgbClr val="242424"/>
                </a:solidFill>
                <a:effectLst/>
                <a:latin typeface="source-serif-pro"/>
              </a:rPr>
              <a:t>Role-playing Dimension</a:t>
            </a:r>
          </a:p>
        </p:txBody>
      </p:sp>
      <p:sp>
        <p:nvSpPr>
          <p:cNvPr id="5" name="Slide Number Placeholder 4">
            <a:extLst>
              <a:ext uri="{FF2B5EF4-FFF2-40B4-BE49-F238E27FC236}">
                <a16:creationId xmlns:a16="http://schemas.microsoft.com/office/drawing/2014/main" id="{85B9B298-CCDE-80B4-75C1-FB52B7A4368C}"/>
              </a:ext>
            </a:extLst>
          </p:cNvPr>
          <p:cNvSpPr>
            <a:spLocks noGrp="1"/>
          </p:cNvSpPr>
          <p:nvPr>
            <p:ph type="sldNum" sz="quarter" idx="12"/>
          </p:nvPr>
        </p:nvSpPr>
        <p:spPr/>
        <p:txBody>
          <a:bodyPr/>
          <a:lstStyle/>
          <a:p>
            <a:fld id="{D70D1284-B213-6343-A65D-9AC9D7121D7D}" type="slidenum">
              <a:rPr lang="en-US" altLang="en-US" smtClean="0"/>
              <a:pPr/>
              <a:t>20</a:t>
            </a:fld>
            <a:endParaRPr lang="en-US" altLang="en-US"/>
          </a:p>
        </p:txBody>
      </p:sp>
    </p:spTree>
    <p:extLst>
      <p:ext uri="{BB962C8B-B14F-4D97-AF65-F5344CB8AC3E}">
        <p14:creationId xmlns:p14="http://schemas.microsoft.com/office/powerpoint/2010/main" val="26900294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659E9FAC-3B9A-75B3-C3C9-90B17E530378}"/>
              </a:ext>
            </a:extLst>
          </p:cNvPr>
          <p:cNvSpPr>
            <a:spLocks noGrp="1"/>
          </p:cNvSpPr>
          <p:nvPr>
            <p:ph type="sldNum" sz="quarter" idx="12"/>
          </p:nvPr>
        </p:nvSpPr>
        <p:spPr/>
        <p:txBody>
          <a:bodyPr/>
          <a:lstStyle/>
          <a:p>
            <a:fld id="{D70D1284-B213-6343-A65D-9AC9D7121D7D}" type="slidenum">
              <a:rPr lang="en-US" altLang="en-US" smtClean="0"/>
              <a:pPr/>
              <a:t>21</a:t>
            </a:fld>
            <a:endParaRPr lang="en-US" altLang="en-US"/>
          </a:p>
        </p:txBody>
      </p:sp>
      <p:pic>
        <p:nvPicPr>
          <p:cNvPr id="1026" name="Picture 2" descr="Dimension Table | Introduction | Types | How does it work | Advantages">
            <a:extLst>
              <a:ext uri="{FF2B5EF4-FFF2-40B4-BE49-F238E27FC236}">
                <a16:creationId xmlns:a16="http://schemas.microsoft.com/office/drawing/2014/main" id="{BE239475-F92E-1E2E-4D67-1CD4980B788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8439" y="1100137"/>
            <a:ext cx="8287122" cy="4657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423205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A9424-10EA-7438-03E9-7E9077FFCB16}"/>
              </a:ext>
            </a:extLst>
          </p:cNvPr>
          <p:cNvSpPr>
            <a:spLocks noGrp="1"/>
          </p:cNvSpPr>
          <p:nvPr>
            <p:ph type="title"/>
          </p:nvPr>
        </p:nvSpPr>
        <p:spPr/>
        <p:txBody>
          <a:bodyPr>
            <a:normAutofit/>
          </a:bodyPr>
          <a:lstStyle/>
          <a:p>
            <a:r>
              <a:rPr lang="en-GB" b="1" i="0">
                <a:solidFill>
                  <a:srgbClr val="242424"/>
                </a:solidFill>
                <a:effectLst/>
                <a:latin typeface="Source Sans Pro" panose="020B0503030403020204" pitchFamily="34" charset="0"/>
                <a:ea typeface="Source Sans Pro" panose="020B0503030403020204" pitchFamily="34" charset="0"/>
              </a:rPr>
              <a:t>Slowly Changing Dimension</a:t>
            </a:r>
            <a:endParaRPr lang="en-PK" b="1">
              <a:latin typeface="Source Sans Pro" panose="020B0503030403020204" pitchFamily="34" charset="0"/>
              <a:ea typeface="Source Sans Pro" panose="020B0503030403020204" pitchFamily="34" charset="0"/>
            </a:endParaRPr>
          </a:p>
        </p:txBody>
      </p:sp>
      <p:sp>
        <p:nvSpPr>
          <p:cNvPr id="3" name="Content Placeholder 2">
            <a:extLst>
              <a:ext uri="{FF2B5EF4-FFF2-40B4-BE49-F238E27FC236}">
                <a16:creationId xmlns:a16="http://schemas.microsoft.com/office/drawing/2014/main" id="{F8333D60-C81E-35EF-5037-DEA4B8109E97}"/>
              </a:ext>
            </a:extLst>
          </p:cNvPr>
          <p:cNvSpPr>
            <a:spLocks noGrp="1"/>
          </p:cNvSpPr>
          <p:nvPr>
            <p:ph idx="1"/>
          </p:nvPr>
        </p:nvSpPr>
        <p:spPr/>
        <p:txBody>
          <a:bodyPr/>
          <a:lstStyle/>
          <a:p>
            <a:r>
              <a:rPr lang="en-GB" b="0" i="0">
                <a:solidFill>
                  <a:srgbClr val="242424"/>
                </a:solidFill>
                <a:effectLst/>
                <a:latin typeface="source-serif-pro"/>
              </a:rPr>
              <a:t>These are the dimension tables that change slowly over time.</a:t>
            </a:r>
          </a:p>
          <a:p>
            <a:pPr marL="0" indent="0">
              <a:buNone/>
            </a:pPr>
            <a:r>
              <a:rPr lang="en-PK" sz="2400" spc="-5">
                <a:solidFill>
                  <a:srgbClr val="242424"/>
                </a:solidFill>
                <a:effectLst/>
                <a:latin typeface="Georgia" panose="02040502050405020303" pitchFamily="18" charset="0"/>
                <a:ea typeface="Times New Roman" panose="02020603050405020304" pitchFamily="18" charset="0"/>
              </a:rPr>
              <a:t>There are majorly 3 types of Slowly Changing Dimension tables.</a:t>
            </a:r>
            <a:endParaRPr lang="en-PK" sz="2400">
              <a:effectLst/>
              <a:latin typeface="Times New Roman" panose="02020603050405020304" pitchFamily="18" charset="0"/>
              <a:ea typeface="Times New Roman" panose="02020603050405020304" pitchFamily="18" charset="0"/>
            </a:endParaRPr>
          </a:p>
          <a:p>
            <a:r>
              <a:rPr lang="en-GB">
                <a:solidFill>
                  <a:srgbClr val="242424"/>
                </a:solidFill>
                <a:latin typeface="source-serif-pro"/>
              </a:rPr>
              <a:t>SCD Type 1</a:t>
            </a:r>
          </a:p>
          <a:p>
            <a:r>
              <a:rPr lang="en-GB" b="0" i="0">
                <a:solidFill>
                  <a:srgbClr val="242424"/>
                </a:solidFill>
                <a:effectLst/>
                <a:latin typeface="source-serif-pro"/>
              </a:rPr>
              <a:t>SCD Type 2</a:t>
            </a:r>
          </a:p>
          <a:p>
            <a:r>
              <a:rPr lang="en-GB">
                <a:solidFill>
                  <a:srgbClr val="242424"/>
                </a:solidFill>
                <a:latin typeface="source-serif-pro"/>
              </a:rPr>
              <a:t>SCD Type 3</a:t>
            </a:r>
            <a:endParaRPr lang="en-GB" b="0" i="0">
              <a:solidFill>
                <a:srgbClr val="242424"/>
              </a:solidFill>
              <a:effectLst/>
              <a:latin typeface="source-serif-pro"/>
            </a:endParaRPr>
          </a:p>
          <a:p>
            <a:endParaRPr lang="en-PK"/>
          </a:p>
        </p:txBody>
      </p:sp>
      <p:sp>
        <p:nvSpPr>
          <p:cNvPr id="5" name="Slide Number Placeholder 4">
            <a:extLst>
              <a:ext uri="{FF2B5EF4-FFF2-40B4-BE49-F238E27FC236}">
                <a16:creationId xmlns:a16="http://schemas.microsoft.com/office/drawing/2014/main" id="{850AC040-0F7F-AC07-7F11-7402FEB0B4C2}"/>
              </a:ext>
            </a:extLst>
          </p:cNvPr>
          <p:cNvSpPr>
            <a:spLocks noGrp="1"/>
          </p:cNvSpPr>
          <p:nvPr>
            <p:ph type="sldNum" sz="quarter" idx="12"/>
          </p:nvPr>
        </p:nvSpPr>
        <p:spPr/>
        <p:txBody>
          <a:bodyPr/>
          <a:lstStyle/>
          <a:p>
            <a:fld id="{D70D1284-B213-6343-A65D-9AC9D7121D7D}" type="slidenum">
              <a:rPr lang="en-US" altLang="en-US" smtClean="0"/>
              <a:pPr/>
              <a:t>22</a:t>
            </a:fld>
            <a:endParaRPr lang="en-US" altLang="en-US"/>
          </a:p>
        </p:txBody>
      </p:sp>
    </p:spTree>
    <p:extLst>
      <p:ext uri="{BB962C8B-B14F-4D97-AF65-F5344CB8AC3E}">
        <p14:creationId xmlns:p14="http://schemas.microsoft.com/office/powerpoint/2010/main" val="3080476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E47DFA-3C20-AF5B-F597-B80FFE6AA390}"/>
              </a:ext>
            </a:extLst>
          </p:cNvPr>
          <p:cNvSpPr>
            <a:spLocks noGrp="1"/>
          </p:cNvSpPr>
          <p:nvPr>
            <p:ph type="title"/>
          </p:nvPr>
        </p:nvSpPr>
        <p:spPr/>
        <p:txBody>
          <a:bodyPr>
            <a:normAutofit/>
          </a:bodyPr>
          <a:lstStyle/>
          <a:p>
            <a:r>
              <a:rPr lang="en-PK" sz="4000" b="1" spc="-5">
                <a:solidFill>
                  <a:srgbClr val="242424"/>
                </a:solidFill>
                <a:effectLst/>
                <a:latin typeface="Georgia" panose="02040502050405020303" pitchFamily="18" charset="0"/>
                <a:ea typeface="Times New Roman" panose="02020603050405020304" pitchFamily="18" charset="0"/>
              </a:rPr>
              <a:t>SCD Type 1</a:t>
            </a:r>
            <a:endParaRPr lang="en-PK"/>
          </a:p>
        </p:txBody>
      </p:sp>
      <p:sp>
        <p:nvSpPr>
          <p:cNvPr id="3" name="Content Placeholder 2">
            <a:extLst>
              <a:ext uri="{FF2B5EF4-FFF2-40B4-BE49-F238E27FC236}">
                <a16:creationId xmlns:a16="http://schemas.microsoft.com/office/drawing/2014/main" id="{1C21F333-C718-930C-0E9D-5081BFB2B778}"/>
              </a:ext>
            </a:extLst>
          </p:cNvPr>
          <p:cNvSpPr>
            <a:spLocks noGrp="1"/>
          </p:cNvSpPr>
          <p:nvPr>
            <p:ph idx="1"/>
          </p:nvPr>
        </p:nvSpPr>
        <p:spPr/>
        <p:txBody>
          <a:bodyPr/>
          <a:lstStyle/>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In this, no history is stored. If we take Address Dimension as an example then in that we do not store any address history of an individual.</a:t>
            </a:r>
          </a:p>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The dimension table consists of only the latest address of the individual.</a:t>
            </a:r>
            <a:endParaRPr lang="en-PK" sz="1800">
              <a:effectLst/>
              <a:latin typeface="Times New Roman" panose="02020603050405020304" pitchFamily="18" charset="0"/>
              <a:ea typeface="Times New Roman" panose="02020603050405020304" pitchFamily="18" charset="0"/>
            </a:endParaRPr>
          </a:p>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This approach is easy to design and saves storage!</a:t>
            </a:r>
            <a:endParaRPr lang="en-PK" sz="1800">
              <a:effectLst/>
              <a:latin typeface="Times New Roman" panose="02020603050405020304" pitchFamily="18" charset="0"/>
              <a:ea typeface="Times New Roman" panose="02020603050405020304" pitchFamily="18" charset="0"/>
            </a:endParaRPr>
          </a:p>
          <a:p>
            <a:endParaRPr lang="en-PK"/>
          </a:p>
        </p:txBody>
      </p:sp>
      <p:sp>
        <p:nvSpPr>
          <p:cNvPr id="5" name="Slide Number Placeholder 4">
            <a:extLst>
              <a:ext uri="{FF2B5EF4-FFF2-40B4-BE49-F238E27FC236}">
                <a16:creationId xmlns:a16="http://schemas.microsoft.com/office/drawing/2014/main" id="{2CB2D544-035B-4588-A386-A46FA3EEF54C}"/>
              </a:ext>
            </a:extLst>
          </p:cNvPr>
          <p:cNvSpPr>
            <a:spLocks noGrp="1"/>
          </p:cNvSpPr>
          <p:nvPr>
            <p:ph type="sldNum" sz="quarter" idx="12"/>
          </p:nvPr>
        </p:nvSpPr>
        <p:spPr/>
        <p:txBody>
          <a:bodyPr/>
          <a:lstStyle/>
          <a:p>
            <a:fld id="{D70D1284-B213-6343-A65D-9AC9D7121D7D}" type="slidenum">
              <a:rPr lang="en-US" altLang="en-US" smtClean="0"/>
              <a:pPr/>
              <a:t>23</a:t>
            </a:fld>
            <a:endParaRPr lang="en-US" altLang="en-US"/>
          </a:p>
        </p:txBody>
      </p:sp>
    </p:spTree>
    <p:extLst>
      <p:ext uri="{BB962C8B-B14F-4D97-AF65-F5344CB8AC3E}">
        <p14:creationId xmlns:p14="http://schemas.microsoft.com/office/powerpoint/2010/main" val="36766938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E733A-8F4F-55D3-AE53-B956E14547EB}"/>
              </a:ext>
            </a:extLst>
          </p:cNvPr>
          <p:cNvSpPr>
            <a:spLocks noGrp="1"/>
          </p:cNvSpPr>
          <p:nvPr>
            <p:ph type="title"/>
          </p:nvPr>
        </p:nvSpPr>
        <p:spPr/>
        <p:txBody>
          <a:bodyPr>
            <a:normAutofit/>
          </a:bodyPr>
          <a:lstStyle/>
          <a:p>
            <a:r>
              <a:rPr lang="en-PK" sz="4000" b="1" spc="-5">
                <a:solidFill>
                  <a:srgbClr val="242424"/>
                </a:solidFill>
                <a:effectLst/>
                <a:latin typeface="Georgia" panose="02040502050405020303" pitchFamily="18" charset="0"/>
                <a:ea typeface="Times New Roman" panose="02020603050405020304" pitchFamily="18" charset="0"/>
              </a:rPr>
              <a:t>SCD Type 2</a:t>
            </a:r>
            <a:endParaRPr lang="en-PK"/>
          </a:p>
        </p:txBody>
      </p:sp>
      <p:sp>
        <p:nvSpPr>
          <p:cNvPr id="3" name="Content Placeholder 2">
            <a:extLst>
              <a:ext uri="{FF2B5EF4-FFF2-40B4-BE49-F238E27FC236}">
                <a16:creationId xmlns:a16="http://schemas.microsoft.com/office/drawing/2014/main" id="{26C1C7D5-B376-E2C0-BA69-88BABB3854CB}"/>
              </a:ext>
            </a:extLst>
          </p:cNvPr>
          <p:cNvSpPr>
            <a:spLocks noGrp="1"/>
          </p:cNvSpPr>
          <p:nvPr>
            <p:ph idx="1"/>
          </p:nvPr>
        </p:nvSpPr>
        <p:spPr/>
        <p:txBody>
          <a:bodyPr/>
          <a:lstStyle/>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This is the most commonly used type out of all these. In this approach complete history is maintained along with dates to identify from when to when the record is valid.</a:t>
            </a:r>
          </a:p>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They are usually called start_date and end_date. If the end date is empty then that means that is the active record!</a:t>
            </a:r>
            <a:endParaRPr lang="en-PK" sz="1800">
              <a:effectLst/>
              <a:latin typeface="Times New Roman" panose="02020603050405020304" pitchFamily="18" charset="0"/>
              <a:ea typeface="Times New Roman" panose="02020603050405020304" pitchFamily="18" charset="0"/>
            </a:endParaRPr>
          </a:p>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In Address example, if John moves John moves from New York to Boston then Address Dimension would store from when to when John lived in New York and from when he started living in Boston.</a:t>
            </a:r>
            <a:endParaRPr lang="en-PK" sz="1800">
              <a:effectLst/>
              <a:latin typeface="Times New Roman" panose="02020603050405020304" pitchFamily="18" charset="0"/>
              <a:ea typeface="Times New Roman" panose="02020603050405020304" pitchFamily="18" charset="0"/>
            </a:endParaRPr>
          </a:p>
          <a:p>
            <a:pPr algn="l">
              <a:lnSpc>
                <a:spcPts val="2400"/>
              </a:lnSpc>
              <a:spcBef>
                <a:spcPts val="2400"/>
              </a:spcBef>
            </a:pPr>
            <a:r>
              <a:rPr lang="en-PK" sz="1800" spc="-5">
                <a:solidFill>
                  <a:srgbClr val="242424"/>
                </a:solidFill>
                <a:effectLst/>
                <a:latin typeface="Georgia" panose="02040502050405020303" pitchFamily="18" charset="0"/>
                <a:ea typeface="Times New Roman" panose="02020603050405020304" pitchFamily="18" charset="0"/>
              </a:rPr>
              <a:t>This approach takes lots of storage.</a:t>
            </a:r>
            <a:endParaRPr lang="en-PK" sz="1800">
              <a:effectLst/>
              <a:latin typeface="Times New Roman" panose="02020603050405020304" pitchFamily="18" charset="0"/>
              <a:ea typeface="Times New Roman" panose="02020603050405020304" pitchFamily="18" charset="0"/>
            </a:endParaRPr>
          </a:p>
          <a:p>
            <a:endParaRPr lang="en-PK"/>
          </a:p>
        </p:txBody>
      </p:sp>
      <p:sp>
        <p:nvSpPr>
          <p:cNvPr id="5" name="Slide Number Placeholder 4">
            <a:extLst>
              <a:ext uri="{FF2B5EF4-FFF2-40B4-BE49-F238E27FC236}">
                <a16:creationId xmlns:a16="http://schemas.microsoft.com/office/drawing/2014/main" id="{600757E3-3778-6699-B3D0-7101BDB1FA43}"/>
              </a:ext>
            </a:extLst>
          </p:cNvPr>
          <p:cNvSpPr>
            <a:spLocks noGrp="1"/>
          </p:cNvSpPr>
          <p:nvPr>
            <p:ph type="sldNum" sz="quarter" idx="12"/>
          </p:nvPr>
        </p:nvSpPr>
        <p:spPr/>
        <p:txBody>
          <a:bodyPr/>
          <a:lstStyle/>
          <a:p>
            <a:fld id="{D70D1284-B213-6343-A65D-9AC9D7121D7D}" type="slidenum">
              <a:rPr lang="en-US" altLang="en-US" smtClean="0"/>
              <a:pPr/>
              <a:t>24</a:t>
            </a:fld>
            <a:endParaRPr lang="en-US" altLang="en-US"/>
          </a:p>
        </p:txBody>
      </p:sp>
    </p:spTree>
    <p:extLst>
      <p:ext uri="{BB962C8B-B14F-4D97-AF65-F5344CB8AC3E}">
        <p14:creationId xmlns:p14="http://schemas.microsoft.com/office/powerpoint/2010/main" val="34262524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2F93B-8BC0-552E-804E-623FCFAED781}"/>
              </a:ext>
            </a:extLst>
          </p:cNvPr>
          <p:cNvSpPr>
            <a:spLocks noGrp="1"/>
          </p:cNvSpPr>
          <p:nvPr>
            <p:ph type="title"/>
          </p:nvPr>
        </p:nvSpPr>
        <p:spPr/>
        <p:txBody>
          <a:bodyPr/>
          <a:lstStyle/>
          <a:p>
            <a:r>
              <a:rPr lang="en-PK" sz="4000" b="1" spc="-5">
                <a:solidFill>
                  <a:srgbClr val="242424"/>
                </a:solidFill>
                <a:effectLst/>
                <a:latin typeface="Georgia" panose="02040502050405020303" pitchFamily="18" charset="0"/>
                <a:ea typeface="Times New Roman" panose="02020603050405020304" pitchFamily="18" charset="0"/>
              </a:rPr>
              <a:t>SCD Type 3</a:t>
            </a:r>
            <a:endParaRPr lang="en-PK"/>
          </a:p>
        </p:txBody>
      </p:sp>
      <p:sp>
        <p:nvSpPr>
          <p:cNvPr id="3" name="Content Placeholder 2">
            <a:extLst>
              <a:ext uri="{FF2B5EF4-FFF2-40B4-BE49-F238E27FC236}">
                <a16:creationId xmlns:a16="http://schemas.microsoft.com/office/drawing/2014/main" id="{5D532195-9881-7648-24C6-049381323867}"/>
              </a:ext>
            </a:extLst>
          </p:cNvPr>
          <p:cNvSpPr>
            <a:spLocks noGrp="1"/>
          </p:cNvSpPr>
          <p:nvPr>
            <p:ph idx="1"/>
          </p:nvPr>
        </p:nvSpPr>
        <p:spPr>
          <a:xfrm>
            <a:off x="442913" y="1600200"/>
            <a:ext cx="8229600" cy="4876800"/>
          </a:xfrm>
        </p:spPr>
        <p:txBody>
          <a:bodyPr/>
          <a:lstStyle/>
          <a:p>
            <a:r>
              <a:rPr lang="en-PK" sz="1800" spc="-5">
                <a:solidFill>
                  <a:srgbClr val="242424"/>
                </a:solidFill>
                <a:effectLst/>
                <a:latin typeface="Georgia" panose="02040502050405020303" pitchFamily="18" charset="0"/>
                <a:ea typeface="Times New Roman" panose="02020603050405020304" pitchFamily="18" charset="0"/>
              </a:rPr>
              <a:t>In this, only a limited history is stored.</a:t>
            </a:r>
          </a:p>
          <a:p>
            <a:r>
              <a:rPr lang="en-PK" sz="1800" spc="-5">
                <a:solidFill>
                  <a:srgbClr val="242424"/>
                </a:solidFill>
                <a:effectLst/>
                <a:latin typeface="Georgia" panose="02040502050405020303" pitchFamily="18" charset="0"/>
                <a:ea typeface="Times New Roman" panose="02020603050405020304" pitchFamily="18" charset="0"/>
              </a:rPr>
              <a:t>Let's say a business wants to keep only the current address and previous address of the individuals and they do not care to store all of the previous addresses.</a:t>
            </a:r>
            <a:endParaRPr lang="en-PK" sz="1800">
              <a:effectLst/>
              <a:latin typeface="Times New Roman" panose="02020603050405020304" pitchFamily="18" charset="0"/>
              <a:ea typeface="Times New Roman" panose="02020603050405020304" pitchFamily="18" charset="0"/>
            </a:endParaRPr>
          </a:p>
          <a:p>
            <a:endParaRPr lang="en-PK"/>
          </a:p>
        </p:txBody>
      </p:sp>
      <p:sp>
        <p:nvSpPr>
          <p:cNvPr id="5" name="Slide Number Placeholder 4">
            <a:extLst>
              <a:ext uri="{FF2B5EF4-FFF2-40B4-BE49-F238E27FC236}">
                <a16:creationId xmlns:a16="http://schemas.microsoft.com/office/drawing/2014/main" id="{6E48CFF8-2D87-C77B-D575-F5FD3555284C}"/>
              </a:ext>
            </a:extLst>
          </p:cNvPr>
          <p:cNvSpPr>
            <a:spLocks noGrp="1"/>
          </p:cNvSpPr>
          <p:nvPr>
            <p:ph type="sldNum" sz="quarter" idx="12"/>
          </p:nvPr>
        </p:nvSpPr>
        <p:spPr/>
        <p:txBody>
          <a:bodyPr/>
          <a:lstStyle/>
          <a:p>
            <a:fld id="{D70D1284-B213-6343-A65D-9AC9D7121D7D}" type="slidenum">
              <a:rPr lang="en-US" altLang="en-US" smtClean="0"/>
              <a:pPr/>
              <a:t>25</a:t>
            </a:fld>
            <a:endParaRPr lang="en-US" altLang="en-US"/>
          </a:p>
        </p:txBody>
      </p:sp>
    </p:spTree>
    <p:extLst>
      <p:ext uri="{BB962C8B-B14F-4D97-AF65-F5344CB8AC3E}">
        <p14:creationId xmlns:p14="http://schemas.microsoft.com/office/powerpoint/2010/main" val="3258938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932B0-F152-0891-4AFD-6F14F8C47C9B}"/>
              </a:ext>
            </a:extLst>
          </p:cNvPr>
          <p:cNvSpPr>
            <a:spLocks noGrp="1"/>
          </p:cNvSpPr>
          <p:nvPr>
            <p:ph type="title"/>
          </p:nvPr>
        </p:nvSpPr>
        <p:spPr/>
        <p:txBody>
          <a:bodyPr>
            <a:normAutofit/>
          </a:bodyPr>
          <a:lstStyle/>
          <a:p>
            <a:r>
              <a:rPr lang="en-GB" b="1" i="0">
                <a:solidFill>
                  <a:srgbClr val="242424"/>
                </a:solidFill>
                <a:effectLst/>
                <a:latin typeface=""/>
              </a:rPr>
              <a:t>Conformed Dimension</a:t>
            </a:r>
            <a:endParaRPr lang="en-PK" b="1">
              <a:latin typeface=""/>
            </a:endParaRPr>
          </a:p>
        </p:txBody>
      </p:sp>
      <p:sp>
        <p:nvSpPr>
          <p:cNvPr id="3" name="Content Placeholder 2">
            <a:extLst>
              <a:ext uri="{FF2B5EF4-FFF2-40B4-BE49-F238E27FC236}">
                <a16:creationId xmlns:a16="http://schemas.microsoft.com/office/drawing/2014/main" id="{8667316A-BE31-59C5-A755-973AAB9A0C46}"/>
              </a:ext>
            </a:extLst>
          </p:cNvPr>
          <p:cNvSpPr>
            <a:spLocks noGrp="1"/>
          </p:cNvSpPr>
          <p:nvPr>
            <p:ph idx="1"/>
          </p:nvPr>
        </p:nvSpPr>
        <p:spPr/>
        <p:txBody>
          <a:bodyPr/>
          <a:lstStyle/>
          <a:p>
            <a:pPr algn="l"/>
            <a:r>
              <a:rPr lang="en-GB" b="0" i="0">
                <a:solidFill>
                  <a:srgbClr val="242424"/>
                </a:solidFill>
                <a:effectLst/>
                <a:latin typeface="source-serif-pro"/>
              </a:rPr>
              <a:t>A dimension that can be used by multiple facts and has the same meaning across the model is called a Conformed Dimension.</a:t>
            </a:r>
          </a:p>
          <a:p>
            <a:pPr algn="l"/>
            <a:r>
              <a:rPr lang="en-GB" b="0" i="0">
                <a:solidFill>
                  <a:srgbClr val="242424"/>
                </a:solidFill>
                <a:effectLst/>
                <a:latin typeface="source-serif-pro"/>
              </a:rPr>
              <a:t>For example, if we have a dimension for a list of places. This can be used across multiple fact tables.</a:t>
            </a:r>
          </a:p>
          <a:p>
            <a:endParaRPr lang="en-PK"/>
          </a:p>
        </p:txBody>
      </p:sp>
      <p:sp>
        <p:nvSpPr>
          <p:cNvPr id="5" name="Slide Number Placeholder 4">
            <a:extLst>
              <a:ext uri="{FF2B5EF4-FFF2-40B4-BE49-F238E27FC236}">
                <a16:creationId xmlns:a16="http://schemas.microsoft.com/office/drawing/2014/main" id="{F223C402-2F75-BC9B-22B8-EA6A5E28A606}"/>
              </a:ext>
            </a:extLst>
          </p:cNvPr>
          <p:cNvSpPr>
            <a:spLocks noGrp="1"/>
          </p:cNvSpPr>
          <p:nvPr>
            <p:ph type="sldNum" sz="quarter" idx="12"/>
          </p:nvPr>
        </p:nvSpPr>
        <p:spPr/>
        <p:txBody>
          <a:bodyPr/>
          <a:lstStyle/>
          <a:p>
            <a:fld id="{D70D1284-B213-6343-A65D-9AC9D7121D7D}" type="slidenum">
              <a:rPr lang="en-US" altLang="en-US" smtClean="0"/>
              <a:pPr/>
              <a:t>26</a:t>
            </a:fld>
            <a:endParaRPr lang="en-US" altLang="en-US"/>
          </a:p>
        </p:txBody>
      </p:sp>
    </p:spTree>
    <p:extLst>
      <p:ext uri="{BB962C8B-B14F-4D97-AF65-F5344CB8AC3E}">
        <p14:creationId xmlns:p14="http://schemas.microsoft.com/office/powerpoint/2010/main" val="2664097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14E2B-A701-3B0D-72E5-83F0B6760641}"/>
              </a:ext>
            </a:extLst>
          </p:cNvPr>
          <p:cNvSpPr>
            <a:spLocks noGrp="1"/>
          </p:cNvSpPr>
          <p:nvPr>
            <p:ph type="title"/>
          </p:nvPr>
        </p:nvSpPr>
        <p:spPr/>
        <p:txBody>
          <a:bodyPr/>
          <a:lstStyle/>
          <a:p>
            <a:r>
              <a:rPr lang="en-GB" b="1" i="0">
                <a:solidFill>
                  <a:srgbClr val="242424"/>
                </a:solidFill>
                <a:effectLst/>
                <a:latin typeface=""/>
              </a:rPr>
              <a:t>Conformed Dimension Example</a:t>
            </a:r>
            <a:endParaRPr lang="en-PK"/>
          </a:p>
        </p:txBody>
      </p:sp>
      <p:sp>
        <p:nvSpPr>
          <p:cNvPr id="5" name="Slide Number Placeholder 4">
            <a:extLst>
              <a:ext uri="{FF2B5EF4-FFF2-40B4-BE49-F238E27FC236}">
                <a16:creationId xmlns:a16="http://schemas.microsoft.com/office/drawing/2014/main" id="{56E77ACC-30EA-8A70-E226-BE1EE306593D}"/>
              </a:ext>
            </a:extLst>
          </p:cNvPr>
          <p:cNvSpPr>
            <a:spLocks noGrp="1"/>
          </p:cNvSpPr>
          <p:nvPr>
            <p:ph type="sldNum" sz="quarter" idx="12"/>
          </p:nvPr>
        </p:nvSpPr>
        <p:spPr/>
        <p:txBody>
          <a:bodyPr/>
          <a:lstStyle/>
          <a:p>
            <a:fld id="{D70D1284-B213-6343-A65D-9AC9D7121D7D}" type="slidenum">
              <a:rPr lang="en-US" altLang="en-US" smtClean="0"/>
              <a:pPr/>
              <a:t>27</a:t>
            </a:fld>
            <a:endParaRPr lang="en-US" altLang="en-US"/>
          </a:p>
        </p:txBody>
      </p:sp>
      <p:pic>
        <p:nvPicPr>
          <p:cNvPr id="12" name="Content Placeholder 11" descr="A diagram of a graph&#10;&#10;Description automatically generated with medium confidence">
            <a:extLst>
              <a:ext uri="{FF2B5EF4-FFF2-40B4-BE49-F238E27FC236}">
                <a16:creationId xmlns:a16="http://schemas.microsoft.com/office/drawing/2014/main" id="{48A6C8D9-003E-AB4F-4B46-05212C3FD4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816703"/>
            <a:ext cx="8229600" cy="4443793"/>
          </a:xfrm>
        </p:spPr>
      </p:pic>
    </p:spTree>
    <p:extLst>
      <p:ext uri="{BB962C8B-B14F-4D97-AF65-F5344CB8AC3E}">
        <p14:creationId xmlns:p14="http://schemas.microsoft.com/office/powerpoint/2010/main" val="2541618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244863-2A17-00B3-E175-43EECFEAD857}"/>
              </a:ext>
            </a:extLst>
          </p:cNvPr>
          <p:cNvSpPr>
            <a:spLocks noGrp="1"/>
          </p:cNvSpPr>
          <p:nvPr>
            <p:ph type="title"/>
          </p:nvPr>
        </p:nvSpPr>
        <p:spPr/>
        <p:txBody>
          <a:bodyPr/>
          <a:lstStyle/>
          <a:p>
            <a:r>
              <a:rPr lang="en-GB" b="1" i="0">
                <a:solidFill>
                  <a:srgbClr val="242424"/>
                </a:solidFill>
                <a:effectLst/>
                <a:latin typeface=""/>
              </a:rPr>
              <a:t>Conformed Dimension Example</a:t>
            </a:r>
            <a:endParaRPr lang="en-PK"/>
          </a:p>
        </p:txBody>
      </p:sp>
      <p:sp>
        <p:nvSpPr>
          <p:cNvPr id="5" name="Slide Number Placeholder 4">
            <a:extLst>
              <a:ext uri="{FF2B5EF4-FFF2-40B4-BE49-F238E27FC236}">
                <a16:creationId xmlns:a16="http://schemas.microsoft.com/office/drawing/2014/main" id="{E2DBDF86-9933-FD46-3F55-0EF3362B6A2F}"/>
              </a:ext>
            </a:extLst>
          </p:cNvPr>
          <p:cNvSpPr>
            <a:spLocks noGrp="1"/>
          </p:cNvSpPr>
          <p:nvPr>
            <p:ph type="sldNum" sz="quarter" idx="12"/>
          </p:nvPr>
        </p:nvSpPr>
        <p:spPr/>
        <p:txBody>
          <a:bodyPr/>
          <a:lstStyle/>
          <a:p>
            <a:fld id="{D70D1284-B213-6343-A65D-9AC9D7121D7D}" type="slidenum">
              <a:rPr lang="en-US" altLang="en-US" smtClean="0"/>
              <a:pPr/>
              <a:t>28</a:t>
            </a:fld>
            <a:endParaRPr lang="en-US" altLang="en-US"/>
          </a:p>
        </p:txBody>
      </p:sp>
      <p:pic>
        <p:nvPicPr>
          <p:cNvPr id="6" name="Content Placeholder 5" descr="A diagram of a graph&#10;&#10;Description automatically generated">
            <a:extLst>
              <a:ext uri="{FF2B5EF4-FFF2-40B4-BE49-F238E27FC236}">
                <a16:creationId xmlns:a16="http://schemas.microsoft.com/office/drawing/2014/main" id="{FDA58F6A-967B-E772-879F-FEF505A46DC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709737"/>
            <a:ext cx="8229600" cy="4436655"/>
          </a:xfrm>
          <a:prstGeom prst="rect">
            <a:avLst/>
          </a:prstGeom>
        </p:spPr>
      </p:pic>
    </p:spTree>
    <p:extLst>
      <p:ext uri="{BB962C8B-B14F-4D97-AF65-F5344CB8AC3E}">
        <p14:creationId xmlns:p14="http://schemas.microsoft.com/office/powerpoint/2010/main" val="2728536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D90C-01D3-E2AB-5AC7-9421C3CC79BD}"/>
              </a:ext>
            </a:extLst>
          </p:cNvPr>
          <p:cNvSpPr>
            <a:spLocks noGrp="1"/>
          </p:cNvSpPr>
          <p:nvPr>
            <p:ph type="title"/>
          </p:nvPr>
        </p:nvSpPr>
        <p:spPr/>
        <p:txBody>
          <a:bodyPr/>
          <a:lstStyle/>
          <a:p>
            <a:r>
              <a:rPr lang="en-GB" b="1" i="0">
                <a:solidFill>
                  <a:srgbClr val="242424"/>
                </a:solidFill>
                <a:effectLst/>
                <a:latin typeface=""/>
              </a:rPr>
              <a:t>Conformed Dimension Example</a:t>
            </a:r>
            <a:endParaRPr lang="en-PK"/>
          </a:p>
        </p:txBody>
      </p:sp>
      <p:pic>
        <p:nvPicPr>
          <p:cNvPr id="7" name="Content Placeholder 6" descr="A diagram of a time dimension&#10;&#10;Description automatically generated">
            <a:extLst>
              <a:ext uri="{FF2B5EF4-FFF2-40B4-BE49-F238E27FC236}">
                <a16:creationId xmlns:a16="http://schemas.microsoft.com/office/drawing/2014/main" id="{A99E318E-46E9-976D-2851-EE2D7F927D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2069001"/>
            <a:ext cx="8229600" cy="3939197"/>
          </a:xfrm>
        </p:spPr>
      </p:pic>
      <p:sp>
        <p:nvSpPr>
          <p:cNvPr id="5" name="Slide Number Placeholder 4">
            <a:extLst>
              <a:ext uri="{FF2B5EF4-FFF2-40B4-BE49-F238E27FC236}">
                <a16:creationId xmlns:a16="http://schemas.microsoft.com/office/drawing/2014/main" id="{E3BD43C7-506A-692A-11AE-0128B5F0CB5B}"/>
              </a:ext>
            </a:extLst>
          </p:cNvPr>
          <p:cNvSpPr>
            <a:spLocks noGrp="1"/>
          </p:cNvSpPr>
          <p:nvPr>
            <p:ph type="sldNum" sz="quarter" idx="12"/>
          </p:nvPr>
        </p:nvSpPr>
        <p:spPr/>
        <p:txBody>
          <a:bodyPr/>
          <a:lstStyle/>
          <a:p>
            <a:fld id="{D70D1284-B213-6343-A65D-9AC9D7121D7D}" type="slidenum">
              <a:rPr lang="en-US" altLang="en-US" smtClean="0"/>
              <a:pPr/>
              <a:t>29</a:t>
            </a:fld>
            <a:endParaRPr lang="en-US" altLang="en-US"/>
          </a:p>
        </p:txBody>
      </p:sp>
    </p:spTree>
    <p:extLst>
      <p:ext uri="{BB962C8B-B14F-4D97-AF65-F5344CB8AC3E}">
        <p14:creationId xmlns:p14="http://schemas.microsoft.com/office/powerpoint/2010/main" val="772921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84B83-8FA1-A1DD-EB5C-AA3C50278849}"/>
              </a:ext>
            </a:extLst>
          </p:cNvPr>
          <p:cNvSpPr>
            <a:spLocks noGrp="1"/>
          </p:cNvSpPr>
          <p:nvPr>
            <p:ph type="title"/>
          </p:nvPr>
        </p:nvSpPr>
        <p:spPr/>
        <p:txBody>
          <a:bodyPr/>
          <a:lstStyle/>
          <a:p>
            <a:r>
              <a:rPr lang="en-US"/>
              <a:t>Data warehouse architecture</a:t>
            </a:r>
            <a:endParaRPr lang="en-AU"/>
          </a:p>
        </p:txBody>
      </p:sp>
      <p:pic>
        <p:nvPicPr>
          <p:cNvPr id="7" name="Content Placeholder 6">
            <a:extLst>
              <a:ext uri="{FF2B5EF4-FFF2-40B4-BE49-F238E27FC236}">
                <a16:creationId xmlns:a16="http://schemas.microsoft.com/office/drawing/2014/main" id="{2678CFF0-2739-9EF8-3DC1-F7C844AA2EB2}"/>
              </a:ext>
            </a:extLst>
          </p:cNvPr>
          <p:cNvPicPr>
            <a:picLocks noGrp="1" noChangeAspect="1"/>
          </p:cNvPicPr>
          <p:nvPr>
            <p:ph idx="1"/>
          </p:nvPr>
        </p:nvPicPr>
        <p:blipFill>
          <a:blip r:embed="rId2"/>
          <a:stretch>
            <a:fillRect/>
          </a:stretch>
        </p:blipFill>
        <p:spPr>
          <a:xfrm>
            <a:off x="887410" y="2887880"/>
            <a:ext cx="7369179" cy="2301439"/>
          </a:xfrm>
        </p:spPr>
      </p:pic>
    </p:spTree>
    <p:extLst>
      <p:ext uri="{BB962C8B-B14F-4D97-AF65-F5344CB8AC3E}">
        <p14:creationId xmlns:p14="http://schemas.microsoft.com/office/powerpoint/2010/main" val="175732427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E489A-1E46-5038-CF01-C1C6F8E7AB9E}"/>
              </a:ext>
            </a:extLst>
          </p:cNvPr>
          <p:cNvSpPr>
            <a:spLocks noGrp="1"/>
          </p:cNvSpPr>
          <p:nvPr>
            <p:ph type="title"/>
          </p:nvPr>
        </p:nvSpPr>
        <p:spPr/>
        <p:txBody>
          <a:bodyPr/>
          <a:lstStyle/>
          <a:p>
            <a:r>
              <a:rPr lang="en-GB">
                <a:solidFill>
                  <a:srgbClr val="242424"/>
                </a:solidFill>
                <a:latin typeface=""/>
              </a:rPr>
              <a:t>J</a:t>
            </a:r>
            <a:r>
              <a:rPr lang="en-GB" b="0" i="0">
                <a:solidFill>
                  <a:srgbClr val="242424"/>
                </a:solidFill>
                <a:effectLst/>
                <a:latin typeface=""/>
              </a:rPr>
              <a:t>unk </a:t>
            </a:r>
            <a:r>
              <a:rPr lang="en-GB">
                <a:solidFill>
                  <a:srgbClr val="242424"/>
                </a:solidFill>
                <a:latin typeface=""/>
              </a:rPr>
              <a:t>D</a:t>
            </a:r>
            <a:r>
              <a:rPr lang="en-GB" b="0" i="0">
                <a:solidFill>
                  <a:srgbClr val="242424"/>
                </a:solidFill>
                <a:effectLst/>
                <a:latin typeface=""/>
              </a:rPr>
              <a:t>imension</a:t>
            </a:r>
            <a:endParaRPr lang="en-PK"/>
          </a:p>
        </p:txBody>
      </p:sp>
      <p:sp>
        <p:nvSpPr>
          <p:cNvPr id="3" name="Content Placeholder 2">
            <a:extLst>
              <a:ext uri="{FF2B5EF4-FFF2-40B4-BE49-F238E27FC236}">
                <a16:creationId xmlns:a16="http://schemas.microsoft.com/office/drawing/2014/main" id="{80DAAE4D-D7DC-1F6B-AB71-443FEF852F8C}"/>
              </a:ext>
            </a:extLst>
          </p:cNvPr>
          <p:cNvSpPr>
            <a:spLocks noGrp="1"/>
          </p:cNvSpPr>
          <p:nvPr>
            <p:ph idx="1"/>
          </p:nvPr>
        </p:nvSpPr>
        <p:spPr/>
        <p:txBody>
          <a:bodyPr/>
          <a:lstStyle/>
          <a:p>
            <a:r>
              <a:rPr lang="en-GB" b="0" i="0">
                <a:solidFill>
                  <a:srgbClr val="242424"/>
                </a:solidFill>
                <a:effectLst/>
                <a:latin typeface=""/>
              </a:rPr>
              <a:t>A junk dimension is the combination of several row-level cardinality flags and attributes into a single dimension table rather than </a:t>
            </a:r>
            <a:r>
              <a:rPr lang="en-GB" b="0" i="0" err="1">
                <a:solidFill>
                  <a:srgbClr val="242424"/>
                </a:solidFill>
                <a:effectLst/>
                <a:latin typeface=""/>
              </a:rPr>
              <a:t>modeling</a:t>
            </a:r>
            <a:r>
              <a:rPr lang="en-GB" b="0" i="0">
                <a:solidFill>
                  <a:srgbClr val="242424"/>
                </a:solidFill>
                <a:effectLst/>
                <a:latin typeface=""/>
              </a:rPr>
              <a:t> them as a separate dimension table.</a:t>
            </a:r>
          </a:p>
          <a:p>
            <a:endParaRPr lang="en-GB">
              <a:solidFill>
                <a:srgbClr val="242424"/>
              </a:solidFill>
              <a:latin typeface=""/>
            </a:endParaRPr>
          </a:p>
          <a:p>
            <a:r>
              <a:rPr lang="en-GB" sz="1600" b="0" i="1">
                <a:solidFill>
                  <a:srgbClr val="292929"/>
                </a:solidFill>
                <a:effectLst/>
                <a:latin typeface="Times" pitchFamily="2" charset="0"/>
              </a:rPr>
              <a:t>Cardinality:</a:t>
            </a:r>
          </a:p>
          <a:p>
            <a:r>
              <a:rPr lang="en-GB" sz="1600" b="0" i="1">
                <a:solidFill>
                  <a:srgbClr val="292929"/>
                </a:solidFill>
                <a:effectLst/>
                <a:latin typeface="Times" pitchFamily="2" charset="0"/>
              </a:rPr>
              <a:t>it’s </a:t>
            </a:r>
            <a:r>
              <a:rPr lang="en-GB" sz="1600" b="1" i="1">
                <a:solidFill>
                  <a:srgbClr val="292929"/>
                </a:solidFill>
                <a:effectLst/>
                <a:latin typeface="Times" pitchFamily="2" charset="0"/>
              </a:rPr>
              <a:t>the number of distinct values in a table column relative to the number of rows in the table</a:t>
            </a:r>
            <a:r>
              <a:rPr lang="en-GB" sz="1600" b="0" i="1">
                <a:solidFill>
                  <a:srgbClr val="292929"/>
                </a:solidFill>
                <a:effectLst/>
                <a:latin typeface="Times" pitchFamily="2" charset="0"/>
              </a:rPr>
              <a:t>. Repeated values in the column don’t count.</a:t>
            </a:r>
            <a:endParaRPr lang="en-PK" sz="1600" i="1">
              <a:latin typeface="Times" pitchFamily="2" charset="0"/>
            </a:endParaRPr>
          </a:p>
        </p:txBody>
      </p:sp>
      <p:sp>
        <p:nvSpPr>
          <p:cNvPr id="5" name="Slide Number Placeholder 4">
            <a:extLst>
              <a:ext uri="{FF2B5EF4-FFF2-40B4-BE49-F238E27FC236}">
                <a16:creationId xmlns:a16="http://schemas.microsoft.com/office/drawing/2014/main" id="{299C4640-4A86-EC89-ACC4-00ACFE838005}"/>
              </a:ext>
            </a:extLst>
          </p:cNvPr>
          <p:cNvSpPr>
            <a:spLocks noGrp="1"/>
          </p:cNvSpPr>
          <p:nvPr>
            <p:ph type="sldNum" sz="quarter" idx="12"/>
          </p:nvPr>
        </p:nvSpPr>
        <p:spPr/>
        <p:txBody>
          <a:bodyPr/>
          <a:lstStyle/>
          <a:p>
            <a:fld id="{D70D1284-B213-6343-A65D-9AC9D7121D7D}" type="slidenum">
              <a:rPr lang="en-US" altLang="en-US" smtClean="0"/>
              <a:pPr/>
              <a:t>30</a:t>
            </a:fld>
            <a:endParaRPr lang="en-US" altLang="en-US"/>
          </a:p>
        </p:txBody>
      </p:sp>
    </p:spTree>
    <p:extLst>
      <p:ext uri="{BB962C8B-B14F-4D97-AF65-F5344CB8AC3E}">
        <p14:creationId xmlns:p14="http://schemas.microsoft.com/office/powerpoint/2010/main" val="7766455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data analysis&#10;&#10;Description automatically generated">
            <a:extLst>
              <a:ext uri="{FF2B5EF4-FFF2-40B4-BE49-F238E27FC236}">
                <a16:creationId xmlns:a16="http://schemas.microsoft.com/office/drawing/2014/main" id="{7A13C873-D7F4-D5A1-CB7A-3616051ED80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154723"/>
            <a:ext cx="8229600" cy="4548553"/>
          </a:xfrm>
        </p:spPr>
      </p:pic>
      <p:sp>
        <p:nvSpPr>
          <p:cNvPr id="5" name="Slide Number Placeholder 4">
            <a:extLst>
              <a:ext uri="{FF2B5EF4-FFF2-40B4-BE49-F238E27FC236}">
                <a16:creationId xmlns:a16="http://schemas.microsoft.com/office/drawing/2014/main" id="{923E2CE6-24EE-D253-8AF9-448E05E2F505}"/>
              </a:ext>
            </a:extLst>
          </p:cNvPr>
          <p:cNvSpPr>
            <a:spLocks noGrp="1"/>
          </p:cNvSpPr>
          <p:nvPr>
            <p:ph type="sldNum" sz="quarter" idx="12"/>
          </p:nvPr>
        </p:nvSpPr>
        <p:spPr/>
        <p:txBody>
          <a:bodyPr/>
          <a:lstStyle/>
          <a:p>
            <a:fld id="{D70D1284-B213-6343-A65D-9AC9D7121D7D}" type="slidenum">
              <a:rPr lang="en-US" altLang="en-US" smtClean="0"/>
              <a:pPr/>
              <a:t>31</a:t>
            </a:fld>
            <a:endParaRPr lang="en-US" altLang="en-US"/>
          </a:p>
        </p:txBody>
      </p:sp>
    </p:spTree>
    <p:extLst>
      <p:ext uri="{BB962C8B-B14F-4D97-AF65-F5344CB8AC3E}">
        <p14:creationId xmlns:p14="http://schemas.microsoft.com/office/powerpoint/2010/main" val="34709253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70861-1B19-E0C2-B371-29B14266D494}"/>
              </a:ext>
            </a:extLst>
          </p:cNvPr>
          <p:cNvSpPr>
            <a:spLocks noGrp="1"/>
          </p:cNvSpPr>
          <p:nvPr>
            <p:ph type="title"/>
          </p:nvPr>
        </p:nvSpPr>
        <p:spPr/>
        <p:txBody>
          <a:bodyPr>
            <a:normAutofit fontScale="90000"/>
          </a:bodyPr>
          <a:lstStyle/>
          <a:p>
            <a:r>
              <a:rPr lang="en-GB" b="1" i="0">
                <a:solidFill>
                  <a:srgbClr val="242424"/>
                </a:solidFill>
                <a:effectLst/>
                <a:latin typeface=""/>
              </a:rPr>
              <a:t>Degenerate Dimension</a:t>
            </a:r>
            <a:br>
              <a:rPr lang="en-GB" b="1" i="0">
                <a:solidFill>
                  <a:srgbClr val="242424"/>
                </a:solidFill>
                <a:effectLst/>
                <a:latin typeface=""/>
              </a:rPr>
            </a:br>
            <a:endParaRPr lang="en-PK" b="1">
              <a:latin typeface=""/>
            </a:endParaRPr>
          </a:p>
        </p:txBody>
      </p:sp>
      <p:sp>
        <p:nvSpPr>
          <p:cNvPr id="3" name="Content Placeholder 2">
            <a:extLst>
              <a:ext uri="{FF2B5EF4-FFF2-40B4-BE49-F238E27FC236}">
                <a16:creationId xmlns:a16="http://schemas.microsoft.com/office/drawing/2014/main" id="{BC1B2099-CA31-96D4-B013-BDE3897017C9}"/>
              </a:ext>
            </a:extLst>
          </p:cNvPr>
          <p:cNvSpPr>
            <a:spLocks noGrp="1"/>
          </p:cNvSpPr>
          <p:nvPr>
            <p:ph idx="1"/>
          </p:nvPr>
        </p:nvSpPr>
        <p:spPr/>
        <p:txBody>
          <a:bodyPr/>
          <a:lstStyle/>
          <a:p>
            <a:r>
              <a:rPr lang="en-GB" b="0" i="0">
                <a:solidFill>
                  <a:srgbClr val="202122"/>
                </a:solidFill>
                <a:effectLst/>
                <a:latin typeface="Arial" panose="020B0604020202020204" pitchFamily="34" charset="0"/>
              </a:rPr>
              <a:t>A Degenerate Dimension is a key, such as a transaction number, invoice number, ticket number, or bill-of-lading number, that has no attributes and hence does not join to an actual dimension table.</a:t>
            </a:r>
            <a:endParaRPr lang="en-PK"/>
          </a:p>
        </p:txBody>
      </p:sp>
      <p:sp>
        <p:nvSpPr>
          <p:cNvPr id="4" name="Footer Placeholder 3">
            <a:extLst>
              <a:ext uri="{FF2B5EF4-FFF2-40B4-BE49-F238E27FC236}">
                <a16:creationId xmlns:a16="http://schemas.microsoft.com/office/drawing/2014/main" id="{9E50B5B3-8AC4-FC0C-38DB-649D856BC8F7}"/>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44CC6C70-1BA6-95F1-3E34-8F7F335F98D8}"/>
              </a:ext>
            </a:extLst>
          </p:cNvPr>
          <p:cNvSpPr>
            <a:spLocks noGrp="1"/>
          </p:cNvSpPr>
          <p:nvPr>
            <p:ph type="sldNum" sz="quarter" idx="12"/>
          </p:nvPr>
        </p:nvSpPr>
        <p:spPr/>
        <p:txBody>
          <a:bodyPr/>
          <a:lstStyle/>
          <a:p>
            <a:fld id="{D70D1284-B213-6343-A65D-9AC9D7121D7D}" type="slidenum">
              <a:rPr lang="en-US" altLang="en-US" smtClean="0"/>
              <a:pPr/>
              <a:t>32</a:t>
            </a:fld>
            <a:endParaRPr lang="en-US" altLang="en-US"/>
          </a:p>
        </p:txBody>
      </p:sp>
    </p:spTree>
    <p:extLst>
      <p:ext uri="{BB962C8B-B14F-4D97-AF65-F5344CB8AC3E}">
        <p14:creationId xmlns:p14="http://schemas.microsoft.com/office/powerpoint/2010/main" val="12743236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screenshot of a computer&#10;&#10;Description automatically generated">
            <a:extLst>
              <a:ext uri="{FF2B5EF4-FFF2-40B4-BE49-F238E27FC236}">
                <a16:creationId xmlns:a16="http://schemas.microsoft.com/office/drawing/2014/main" id="{EAF04B44-5A97-8A8F-3CC9-10F4ED9C783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524000"/>
            <a:ext cx="8229600" cy="4287740"/>
          </a:xfrm>
        </p:spPr>
      </p:pic>
      <p:sp>
        <p:nvSpPr>
          <p:cNvPr id="5" name="Slide Number Placeholder 4">
            <a:extLst>
              <a:ext uri="{FF2B5EF4-FFF2-40B4-BE49-F238E27FC236}">
                <a16:creationId xmlns:a16="http://schemas.microsoft.com/office/drawing/2014/main" id="{FD687483-DD10-DC8E-AC54-641E021649E0}"/>
              </a:ext>
            </a:extLst>
          </p:cNvPr>
          <p:cNvSpPr>
            <a:spLocks noGrp="1"/>
          </p:cNvSpPr>
          <p:nvPr>
            <p:ph type="sldNum" sz="quarter" idx="12"/>
          </p:nvPr>
        </p:nvSpPr>
        <p:spPr/>
        <p:txBody>
          <a:bodyPr/>
          <a:lstStyle/>
          <a:p>
            <a:fld id="{D70D1284-B213-6343-A65D-9AC9D7121D7D}" type="slidenum">
              <a:rPr lang="en-US" altLang="en-US" smtClean="0"/>
              <a:pPr/>
              <a:t>33</a:t>
            </a:fld>
            <a:endParaRPr lang="en-US" altLang="en-US"/>
          </a:p>
        </p:txBody>
      </p:sp>
    </p:spTree>
    <p:extLst>
      <p:ext uri="{BB962C8B-B14F-4D97-AF65-F5344CB8AC3E}">
        <p14:creationId xmlns:p14="http://schemas.microsoft.com/office/powerpoint/2010/main" val="33898329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92099-9AB1-F45F-B225-32B23F80A616}"/>
              </a:ext>
            </a:extLst>
          </p:cNvPr>
          <p:cNvSpPr>
            <a:spLocks noGrp="1"/>
          </p:cNvSpPr>
          <p:nvPr>
            <p:ph type="title"/>
          </p:nvPr>
        </p:nvSpPr>
        <p:spPr/>
        <p:txBody>
          <a:bodyPr>
            <a:normAutofit fontScale="90000"/>
          </a:bodyPr>
          <a:lstStyle/>
          <a:p>
            <a:r>
              <a:rPr lang="en-GB" b="1" i="0">
                <a:solidFill>
                  <a:srgbClr val="242424"/>
                </a:solidFill>
                <a:effectLst/>
                <a:latin typeface=""/>
              </a:rPr>
              <a:t>Role-playing Dimension</a:t>
            </a:r>
            <a:br>
              <a:rPr lang="en-GB" b="0" i="0">
                <a:solidFill>
                  <a:srgbClr val="242424"/>
                </a:solidFill>
                <a:effectLst/>
                <a:latin typeface="source-serif-pro"/>
              </a:rPr>
            </a:br>
            <a:endParaRPr lang="en-PK"/>
          </a:p>
        </p:txBody>
      </p:sp>
      <p:sp>
        <p:nvSpPr>
          <p:cNvPr id="3" name="Content Placeholder 2">
            <a:extLst>
              <a:ext uri="{FF2B5EF4-FFF2-40B4-BE49-F238E27FC236}">
                <a16:creationId xmlns:a16="http://schemas.microsoft.com/office/drawing/2014/main" id="{2CA922F3-7CD7-A63B-32DA-C4037EA9A21F}"/>
              </a:ext>
            </a:extLst>
          </p:cNvPr>
          <p:cNvSpPr>
            <a:spLocks noGrp="1"/>
          </p:cNvSpPr>
          <p:nvPr>
            <p:ph idx="1"/>
          </p:nvPr>
        </p:nvSpPr>
        <p:spPr/>
        <p:txBody>
          <a:bodyPr/>
          <a:lstStyle/>
          <a:p>
            <a:r>
              <a:rPr lang="en-GB" b="0" i="0">
                <a:solidFill>
                  <a:srgbClr val="231F20"/>
                </a:solidFill>
                <a:effectLst/>
                <a:latin typeface="Times" pitchFamily="2" charset="0"/>
              </a:rPr>
              <a:t>A single physical dimension can be referenced multiple times in a fact table, with each reference linking to a logically distinct role for the dimension. </a:t>
            </a:r>
            <a:endParaRPr lang="en-PK">
              <a:latin typeface="Times" pitchFamily="2" charset="0"/>
            </a:endParaRPr>
          </a:p>
        </p:txBody>
      </p:sp>
      <p:sp>
        <p:nvSpPr>
          <p:cNvPr id="4" name="Footer Placeholder 3">
            <a:extLst>
              <a:ext uri="{FF2B5EF4-FFF2-40B4-BE49-F238E27FC236}">
                <a16:creationId xmlns:a16="http://schemas.microsoft.com/office/drawing/2014/main" id="{FDD68C16-9758-F57F-4C39-6D78884B9B48}"/>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15FB5343-9802-28CA-54A1-2B6AEA72650B}"/>
              </a:ext>
            </a:extLst>
          </p:cNvPr>
          <p:cNvSpPr>
            <a:spLocks noGrp="1"/>
          </p:cNvSpPr>
          <p:nvPr>
            <p:ph type="sldNum" sz="quarter" idx="12"/>
          </p:nvPr>
        </p:nvSpPr>
        <p:spPr/>
        <p:txBody>
          <a:bodyPr/>
          <a:lstStyle/>
          <a:p>
            <a:fld id="{D70D1284-B213-6343-A65D-9AC9D7121D7D}" type="slidenum">
              <a:rPr lang="en-US" altLang="en-US" smtClean="0"/>
              <a:pPr/>
              <a:t>34</a:t>
            </a:fld>
            <a:endParaRPr lang="en-US" altLang="en-US"/>
          </a:p>
        </p:txBody>
      </p:sp>
      <p:pic>
        <p:nvPicPr>
          <p:cNvPr id="6" name="Content Placeholder 6" descr="A close-up of a data flow&#10;&#10;Description automatically generated">
            <a:extLst>
              <a:ext uri="{FF2B5EF4-FFF2-40B4-BE49-F238E27FC236}">
                <a16:creationId xmlns:a16="http://schemas.microsoft.com/office/drawing/2014/main" id="{8D071464-87FE-8AEC-BE91-14B3B4301E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835400" y="2669811"/>
            <a:ext cx="4851400" cy="363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472012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2FEA95-B2F3-1A71-8187-A199EA3C6C5A}"/>
              </a:ext>
            </a:extLst>
          </p:cNvPr>
          <p:cNvSpPr>
            <a:spLocks noGrp="1"/>
          </p:cNvSpPr>
          <p:nvPr>
            <p:ph type="title"/>
          </p:nvPr>
        </p:nvSpPr>
        <p:spPr/>
        <p:txBody>
          <a:bodyPr/>
          <a:lstStyle/>
          <a:p>
            <a:r>
              <a:rPr lang="en-PK"/>
              <a:t>Normalization</a:t>
            </a:r>
          </a:p>
        </p:txBody>
      </p:sp>
      <p:sp>
        <p:nvSpPr>
          <p:cNvPr id="4" name="Footer Placeholder 3">
            <a:extLst>
              <a:ext uri="{FF2B5EF4-FFF2-40B4-BE49-F238E27FC236}">
                <a16:creationId xmlns:a16="http://schemas.microsoft.com/office/drawing/2014/main" id="{9EF9BA51-1C08-6BDF-6061-81D7A2BCBF7F}"/>
              </a:ext>
            </a:extLst>
          </p:cNvPr>
          <p:cNvSpPr>
            <a:spLocks noGrp="1"/>
          </p:cNvSpPr>
          <p:nvPr>
            <p:ph type="ftr" sz="quarter" idx="11"/>
          </p:nvPr>
        </p:nvSpPr>
        <p:spPr/>
        <p:txBody>
          <a:bodyPr/>
          <a:lstStyle/>
          <a:p>
            <a:pPr>
              <a:defRPr/>
            </a:pPr>
            <a:r>
              <a:rPr lang="en-US"/>
              <a:t>DWH-Ahsan Abdullah</a:t>
            </a:r>
          </a:p>
        </p:txBody>
      </p:sp>
      <p:sp>
        <p:nvSpPr>
          <p:cNvPr id="5" name="Slide Number Placeholder 4">
            <a:extLst>
              <a:ext uri="{FF2B5EF4-FFF2-40B4-BE49-F238E27FC236}">
                <a16:creationId xmlns:a16="http://schemas.microsoft.com/office/drawing/2014/main" id="{70396B5A-F5D1-FFA8-8D6E-077099062458}"/>
              </a:ext>
            </a:extLst>
          </p:cNvPr>
          <p:cNvSpPr>
            <a:spLocks noGrp="1"/>
          </p:cNvSpPr>
          <p:nvPr>
            <p:ph type="sldNum" sz="quarter" idx="12"/>
          </p:nvPr>
        </p:nvSpPr>
        <p:spPr/>
        <p:txBody>
          <a:bodyPr/>
          <a:lstStyle/>
          <a:p>
            <a:fld id="{D70D1284-B213-6343-A65D-9AC9D7121D7D}" type="slidenum">
              <a:rPr lang="en-US" altLang="en-US" smtClean="0"/>
              <a:pPr/>
              <a:t>35</a:t>
            </a:fld>
            <a:endParaRPr lang="en-US" altLang="en-US"/>
          </a:p>
        </p:txBody>
      </p:sp>
      <p:pic>
        <p:nvPicPr>
          <p:cNvPr id="10" name="Content Placeholder 9" descr="A diagram of a product&#10;&#10;Description automatically generated with medium confidence">
            <a:extLst>
              <a:ext uri="{FF2B5EF4-FFF2-40B4-BE49-F238E27FC236}">
                <a16:creationId xmlns:a16="http://schemas.microsoft.com/office/drawing/2014/main" id="{624E46AE-C568-F9B8-BAAC-273FBE8BBA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72438" y="1829093"/>
            <a:ext cx="4136219" cy="4876800"/>
          </a:xfrm>
        </p:spPr>
      </p:pic>
    </p:spTree>
    <p:extLst>
      <p:ext uri="{BB962C8B-B14F-4D97-AF65-F5344CB8AC3E}">
        <p14:creationId xmlns:p14="http://schemas.microsoft.com/office/powerpoint/2010/main" val="27659013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EEBEB-46A3-6015-0350-A74090F3D7E5}"/>
              </a:ext>
            </a:extLst>
          </p:cNvPr>
          <p:cNvSpPr>
            <a:spLocks noGrp="1"/>
          </p:cNvSpPr>
          <p:nvPr>
            <p:ph type="title"/>
          </p:nvPr>
        </p:nvSpPr>
        <p:spPr/>
        <p:txBody>
          <a:bodyPr/>
          <a:lstStyle/>
          <a:p>
            <a:r>
              <a:rPr lang="en-PK"/>
              <a:t>De- Normalization</a:t>
            </a:r>
          </a:p>
        </p:txBody>
      </p:sp>
      <p:sp>
        <p:nvSpPr>
          <p:cNvPr id="5" name="Slide Number Placeholder 4">
            <a:extLst>
              <a:ext uri="{FF2B5EF4-FFF2-40B4-BE49-F238E27FC236}">
                <a16:creationId xmlns:a16="http://schemas.microsoft.com/office/drawing/2014/main" id="{F22C1E26-4D3A-7ECA-A780-098547305592}"/>
              </a:ext>
            </a:extLst>
          </p:cNvPr>
          <p:cNvSpPr>
            <a:spLocks noGrp="1"/>
          </p:cNvSpPr>
          <p:nvPr>
            <p:ph type="sldNum" sz="quarter" idx="12"/>
          </p:nvPr>
        </p:nvSpPr>
        <p:spPr/>
        <p:txBody>
          <a:bodyPr/>
          <a:lstStyle/>
          <a:p>
            <a:fld id="{D70D1284-B213-6343-A65D-9AC9D7121D7D}" type="slidenum">
              <a:rPr lang="en-US" altLang="en-US" smtClean="0"/>
              <a:pPr/>
              <a:t>36</a:t>
            </a:fld>
            <a:endParaRPr lang="en-US" altLang="en-US"/>
          </a:p>
        </p:txBody>
      </p:sp>
      <p:pic>
        <p:nvPicPr>
          <p:cNvPr id="6" name="Content Placeholder 5">
            <a:extLst>
              <a:ext uri="{FF2B5EF4-FFF2-40B4-BE49-F238E27FC236}">
                <a16:creationId xmlns:a16="http://schemas.microsoft.com/office/drawing/2014/main" id="{3F04FBA2-E378-F9CB-3B05-C312BB4BA09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14132" y="1600200"/>
            <a:ext cx="3915736" cy="4876800"/>
          </a:xfrm>
          <a:prstGeom prst="rect">
            <a:avLst/>
          </a:prstGeom>
        </p:spPr>
      </p:pic>
    </p:spTree>
    <p:extLst>
      <p:ext uri="{BB962C8B-B14F-4D97-AF65-F5344CB8AC3E}">
        <p14:creationId xmlns:p14="http://schemas.microsoft.com/office/powerpoint/2010/main" val="221573514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6887F-BA9D-523D-B87C-F19AD7B9F56B}"/>
              </a:ext>
            </a:extLst>
          </p:cNvPr>
          <p:cNvSpPr>
            <a:spLocks noGrp="1"/>
          </p:cNvSpPr>
          <p:nvPr>
            <p:ph type="title"/>
          </p:nvPr>
        </p:nvSpPr>
        <p:spPr/>
        <p:txBody>
          <a:bodyPr>
            <a:normAutofit/>
          </a:bodyPr>
          <a:lstStyle/>
          <a:p>
            <a:r>
              <a:rPr lang="en-GB" b="1" i="0">
                <a:solidFill>
                  <a:srgbClr val="10656D"/>
                </a:solidFill>
                <a:effectLst/>
                <a:latin typeface="Montserrat" pitchFamily="2" charset="77"/>
              </a:rPr>
              <a:t>Data warehouse Schema</a:t>
            </a:r>
            <a:endParaRPr lang="en-PK"/>
          </a:p>
        </p:txBody>
      </p:sp>
      <p:sp>
        <p:nvSpPr>
          <p:cNvPr id="3" name="Content Placeholder 2">
            <a:extLst>
              <a:ext uri="{FF2B5EF4-FFF2-40B4-BE49-F238E27FC236}">
                <a16:creationId xmlns:a16="http://schemas.microsoft.com/office/drawing/2014/main" id="{16CA4C05-7A27-25AA-F4EE-E0EBD4768C7C}"/>
              </a:ext>
            </a:extLst>
          </p:cNvPr>
          <p:cNvSpPr>
            <a:spLocks noGrp="1"/>
          </p:cNvSpPr>
          <p:nvPr>
            <p:ph idx="1"/>
          </p:nvPr>
        </p:nvSpPr>
        <p:spPr>
          <a:xfrm>
            <a:off x="457200" y="1600200"/>
            <a:ext cx="8315325" cy="4876800"/>
          </a:xfrm>
        </p:spPr>
        <p:txBody>
          <a:bodyPr/>
          <a:lstStyle/>
          <a:p>
            <a:r>
              <a:rPr lang="en-GB" b="0" i="0">
                <a:solidFill>
                  <a:srgbClr val="000000"/>
                </a:solidFill>
                <a:effectLst/>
                <a:latin typeface="Poppins" pitchFamily="2" charset="77"/>
              </a:rPr>
              <a:t>Schema is a logical description of the entire database. It includes the name and description of records of all record types including all associated data-items and aggregates.</a:t>
            </a:r>
          </a:p>
          <a:p>
            <a:r>
              <a:rPr lang="en-GB">
                <a:solidFill>
                  <a:srgbClr val="000000"/>
                </a:solidFill>
                <a:latin typeface="Poppins" pitchFamily="2" charset="77"/>
              </a:rPr>
              <a:t>Star Schema</a:t>
            </a:r>
          </a:p>
          <a:p>
            <a:r>
              <a:rPr lang="en-GB">
                <a:solidFill>
                  <a:srgbClr val="000000"/>
                </a:solidFill>
                <a:latin typeface="Poppins" pitchFamily="2" charset="77"/>
              </a:rPr>
              <a:t>Snowflake Schema</a:t>
            </a:r>
          </a:p>
          <a:p>
            <a:r>
              <a:rPr lang="en-GB">
                <a:solidFill>
                  <a:srgbClr val="000000"/>
                </a:solidFill>
                <a:latin typeface="Poppins" pitchFamily="2" charset="77"/>
              </a:rPr>
              <a:t>F</a:t>
            </a:r>
            <a:r>
              <a:rPr lang="en-GB" b="0" i="0">
                <a:solidFill>
                  <a:srgbClr val="000000"/>
                </a:solidFill>
                <a:effectLst/>
                <a:latin typeface="Poppins" pitchFamily="2" charset="77"/>
              </a:rPr>
              <a:t>act constellation Schema</a:t>
            </a:r>
            <a:endParaRPr lang="en-PK"/>
          </a:p>
        </p:txBody>
      </p:sp>
      <p:sp>
        <p:nvSpPr>
          <p:cNvPr id="5" name="Slide Number Placeholder 4">
            <a:extLst>
              <a:ext uri="{FF2B5EF4-FFF2-40B4-BE49-F238E27FC236}">
                <a16:creationId xmlns:a16="http://schemas.microsoft.com/office/drawing/2014/main" id="{3F1CFC0A-3DE6-2909-9812-0BD204AD1E76}"/>
              </a:ext>
            </a:extLst>
          </p:cNvPr>
          <p:cNvSpPr>
            <a:spLocks noGrp="1"/>
          </p:cNvSpPr>
          <p:nvPr>
            <p:ph type="sldNum" sz="quarter" idx="12"/>
          </p:nvPr>
        </p:nvSpPr>
        <p:spPr/>
        <p:txBody>
          <a:bodyPr/>
          <a:lstStyle/>
          <a:p>
            <a:fld id="{D70D1284-B213-6343-A65D-9AC9D7121D7D}" type="slidenum">
              <a:rPr lang="en-US" altLang="en-US" smtClean="0"/>
              <a:pPr/>
              <a:t>37</a:t>
            </a:fld>
            <a:endParaRPr lang="en-US" altLang="en-US"/>
          </a:p>
        </p:txBody>
      </p:sp>
    </p:spTree>
    <p:extLst>
      <p:ext uri="{BB962C8B-B14F-4D97-AF65-F5344CB8AC3E}">
        <p14:creationId xmlns:p14="http://schemas.microsoft.com/office/powerpoint/2010/main" val="14854385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DF9E5-5184-BBC6-4721-0E10FDF5C488}"/>
              </a:ext>
            </a:extLst>
          </p:cNvPr>
          <p:cNvSpPr>
            <a:spLocks noGrp="1"/>
          </p:cNvSpPr>
          <p:nvPr>
            <p:ph type="title"/>
          </p:nvPr>
        </p:nvSpPr>
        <p:spPr/>
        <p:txBody>
          <a:bodyPr>
            <a:normAutofit/>
          </a:bodyPr>
          <a:lstStyle/>
          <a:p>
            <a:r>
              <a:rPr lang="en-GB" b="1" i="0">
                <a:solidFill>
                  <a:srgbClr val="000000"/>
                </a:solidFill>
                <a:effectLst/>
                <a:latin typeface=""/>
              </a:rPr>
              <a:t>Star Schema</a:t>
            </a:r>
            <a:endParaRPr lang="en-PK" b="1">
              <a:latin typeface=""/>
            </a:endParaRPr>
          </a:p>
        </p:txBody>
      </p:sp>
      <p:sp>
        <p:nvSpPr>
          <p:cNvPr id="3" name="Content Placeholder 2">
            <a:extLst>
              <a:ext uri="{FF2B5EF4-FFF2-40B4-BE49-F238E27FC236}">
                <a16:creationId xmlns:a16="http://schemas.microsoft.com/office/drawing/2014/main" id="{7D381AB8-9DD2-3EB1-0927-4E69C9CD4762}"/>
              </a:ext>
            </a:extLst>
          </p:cNvPr>
          <p:cNvSpPr>
            <a:spLocks noGrp="1"/>
          </p:cNvSpPr>
          <p:nvPr>
            <p:ph idx="1"/>
          </p:nvPr>
        </p:nvSpPr>
        <p:spPr/>
        <p:txBody>
          <a:bodyPr/>
          <a:lstStyle/>
          <a:p>
            <a:pPr algn="l">
              <a:buFont typeface="Arial" panose="020B0604020202020204" pitchFamily="34" charset="0"/>
              <a:buChar char="•"/>
            </a:pPr>
            <a:r>
              <a:rPr lang="en-GB" b="0" i="0">
                <a:solidFill>
                  <a:srgbClr val="000000"/>
                </a:solidFill>
                <a:effectLst/>
                <a:latin typeface="Poppins" pitchFamily="2" charset="77"/>
              </a:rPr>
              <a:t>Each dimension in a star schema is represented with only one-dimension table.</a:t>
            </a:r>
          </a:p>
          <a:p>
            <a:pPr algn="l">
              <a:buFont typeface="Arial" panose="020B0604020202020204" pitchFamily="34" charset="0"/>
              <a:buChar char="•"/>
            </a:pPr>
            <a:r>
              <a:rPr lang="en-GB" b="0" i="0">
                <a:solidFill>
                  <a:srgbClr val="000000"/>
                </a:solidFill>
                <a:effectLst/>
                <a:latin typeface="Poppins" pitchFamily="2" charset="77"/>
              </a:rPr>
              <a:t>This dimension table contains the set of attributes.</a:t>
            </a:r>
          </a:p>
          <a:p>
            <a:pPr algn="l">
              <a:buFont typeface="Arial" panose="020B0604020202020204" pitchFamily="34" charset="0"/>
              <a:buChar char="•"/>
            </a:pPr>
            <a:r>
              <a:rPr lang="en-GB" b="0" i="0">
                <a:solidFill>
                  <a:srgbClr val="000000"/>
                </a:solidFill>
                <a:effectLst/>
                <a:latin typeface="Poppins" pitchFamily="2" charset="77"/>
              </a:rPr>
              <a:t>The following diagram shows the sales data of a company with respect to the four dimensions, namely time, item, branch, and location.</a:t>
            </a:r>
          </a:p>
          <a:p>
            <a:pPr algn="l">
              <a:buFont typeface="Arial" panose="020B0604020202020204" pitchFamily="34" charset="0"/>
              <a:buChar char="•"/>
            </a:pPr>
            <a:r>
              <a:rPr lang="en-GB" b="0" i="0">
                <a:solidFill>
                  <a:srgbClr val="000000"/>
                </a:solidFill>
                <a:effectLst/>
                <a:latin typeface="Poppins" pitchFamily="2" charset="77"/>
              </a:rPr>
              <a:t>There is a fact table at the </a:t>
            </a:r>
            <a:r>
              <a:rPr lang="en-GB" b="0" i="0" err="1">
                <a:solidFill>
                  <a:srgbClr val="000000"/>
                </a:solidFill>
                <a:effectLst/>
                <a:latin typeface="Poppins" pitchFamily="2" charset="77"/>
              </a:rPr>
              <a:t>center</a:t>
            </a:r>
            <a:r>
              <a:rPr lang="en-GB" b="0" i="0">
                <a:solidFill>
                  <a:srgbClr val="000000"/>
                </a:solidFill>
                <a:effectLst/>
                <a:latin typeface="Poppins" pitchFamily="2" charset="77"/>
              </a:rPr>
              <a:t>. It contains the keys to each of four dimensions.</a:t>
            </a:r>
          </a:p>
          <a:p>
            <a:pPr algn="l">
              <a:buFont typeface="Arial" panose="020B0604020202020204" pitchFamily="34" charset="0"/>
              <a:buChar char="•"/>
            </a:pPr>
            <a:r>
              <a:rPr lang="en-GB" b="0" i="0">
                <a:solidFill>
                  <a:srgbClr val="000000"/>
                </a:solidFill>
                <a:effectLst/>
                <a:latin typeface="Poppins" pitchFamily="2" charset="77"/>
              </a:rPr>
              <a:t>The fact table also contains the attributes, namely dollars sold and units sold.</a:t>
            </a:r>
          </a:p>
        </p:txBody>
      </p:sp>
      <p:sp>
        <p:nvSpPr>
          <p:cNvPr id="5" name="Slide Number Placeholder 4">
            <a:extLst>
              <a:ext uri="{FF2B5EF4-FFF2-40B4-BE49-F238E27FC236}">
                <a16:creationId xmlns:a16="http://schemas.microsoft.com/office/drawing/2014/main" id="{71ABDF9A-6E68-F76C-3159-42DC7520251E}"/>
              </a:ext>
            </a:extLst>
          </p:cNvPr>
          <p:cNvSpPr>
            <a:spLocks noGrp="1"/>
          </p:cNvSpPr>
          <p:nvPr>
            <p:ph type="sldNum" sz="quarter" idx="12"/>
          </p:nvPr>
        </p:nvSpPr>
        <p:spPr/>
        <p:txBody>
          <a:bodyPr/>
          <a:lstStyle/>
          <a:p>
            <a:fld id="{D70D1284-B213-6343-A65D-9AC9D7121D7D}" type="slidenum">
              <a:rPr lang="en-US" altLang="en-US" smtClean="0"/>
              <a:pPr/>
              <a:t>38</a:t>
            </a:fld>
            <a:endParaRPr lang="en-US" altLang="en-US"/>
          </a:p>
        </p:txBody>
      </p:sp>
    </p:spTree>
    <p:extLst>
      <p:ext uri="{BB962C8B-B14F-4D97-AF65-F5344CB8AC3E}">
        <p14:creationId xmlns:p14="http://schemas.microsoft.com/office/powerpoint/2010/main" val="68398110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4A4B1-5857-CE00-5AA4-21011C95050B}"/>
              </a:ext>
            </a:extLst>
          </p:cNvPr>
          <p:cNvSpPr>
            <a:spLocks noGrp="1"/>
          </p:cNvSpPr>
          <p:nvPr>
            <p:ph type="title"/>
          </p:nvPr>
        </p:nvSpPr>
        <p:spPr/>
        <p:txBody>
          <a:bodyPr/>
          <a:lstStyle/>
          <a:p>
            <a:r>
              <a:rPr lang="en-GB" b="1" i="0">
                <a:solidFill>
                  <a:srgbClr val="000000"/>
                </a:solidFill>
                <a:effectLst/>
                <a:latin typeface=""/>
              </a:rPr>
              <a:t>Star Schema</a:t>
            </a:r>
            <a:endParaRPr lang="en-PK"/>
          </a:p>
        </p:txBody>
      </p:sp>
      <p:pic>
        <p:nvPicPr>
          <p:cNvPr id="7" name="Content Placeholder 6" descr="A diagram of a data flow&#10;&#10;Description automatically generated">
            <a:extLst>
              <a:ext uri="{FF2B5EF4-FFF2-40B4-BE49-F238E27FC236}">
                <a16:creationId xmlns:a16="http://schemas.microsoft.com/office/drawing/2014/main" id="{82F276C1-83B6-9A16-70A8-A4037C12E0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78286" y="1709737"/>
            <a:ext cx="6387427" cy="4648200"/>
          </a:xfrm>
        </p:spPr>
      </p:pic>
      <p:sp>
        <p:nvSpPr>
          <p:cNvPr id="5" name="Slide Number Placeholder 4">
            <a:extLst>
              <a:ext uri="{FF2B5EF4-FFF2-40B4-BE49-F238E27FC236}">
                <a16:creationId xmlns:a16="http://schemas.microsoft.com/office/drawing/2014/main" id="{3D67F5F6-0F44-9EE0-2CE2-998003D80296}"/>
              </a:ext>
            </a:extLst>
          </p:cNvPr>
          <p:cNvSpPr>
            <a:spLocks noGrp="1"/>
          </p:cNvSpPr>
          <p:nvPr>
            <p:ph type="sldNum" sz="quarter" idx="12"/>
          </p:nvPr>
        </p:nvSpPr>
        <p:spPr/>
        <p:txBody>
          <a:bodyPr/>
          <a:lstStyle/>
          <a:p>
            <a:fld id="{D70D1284-B213-6343-A65D-9AC9D7121D7D}" type="slidenum">
              <a:rPr lang="en-US" altLang="en-US" smtClean="0"/>
              <a:pPr/>
              <a:t>39</a:t>
            </a:fld>
            <a:endParaRPr lang="en-US" altLang="en-US"/>
          </a:p>
        </p:txBody>
      </p:sp>
    </p:spTree>
    <p:extLst>
      <p:ext uri="{BB962C8B-B14F-4D97-AF65-F5344CB8AC3E}">
        <p14:creationId xmlns:p14="http://schemas.microsoft.com/office/powerpoint/2010/main" val="799398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84E92-A1BD-C891-2E44-CCB7951FB63F}"/>
              </a:ext>
            </a:extLst>
          </p:cNvPr>
          <p:cNvSpPr>
            <a:spLocks noGrp="1"/>
          </p:cNvSpPr>
          <p:nvPr>
            <p:ph type="title"/>
          </p:nvPr>
        </p:nvSpPr>
        <p:spPr/>
        <p:txBody>
          <a:bodyPr/>
          <a:lstStyle/>
          <a:p>
            <a:r>
              <a:rPr lang="en-PK" b="1">
                <a:solidFill>
                  <a:schemeClr val="tx1"/>
                </a:solidFill>
                <a:latin typeface="Source Sans Pro" panose="020B0503030403020204" pitchFamily="34" charset="0"/>
                <a:ea typeface="Source Sans Pro" panose="020B0503030403020204" pitchFamily="34" charset="0"/>
              </a:rPr>
              <a:t>Data Mart</a:t>
            </a:r>
          </a:p>
        </p:txBody>
      </p:sp>
      <p:sp>
        <p:nvSpPr>
          <p:cNvPr id="5" name="Slide Number Placeholder 4">
            <a:extLst>
              <a:ext uri="{FF2B5EF4-FFF2-40B4-BE49-F238E27FC236}">
                <a16:creationId xmlns:a16="http://schemas.microsoft.com/office/drawing/2014/main" id="{EBF97217-0982-2C0F-3480-B13C78C2520E}"/>
              </a:ext>
            </a:extLst>
          </p:cNvPr>
          <p:cNvSpPr>
            <a:spLocks noGrp="1"/>
          </p:cNvSpPr>
          <p:nvPr>
            <p:ph type="sldNum" sz="quarter" idx="12"/>
          </p:nvPr>
        </p:nvSpPr>
        <p:spPr/>
        <p:txBody>
          <a:bodyPr/>
          <a:lstStyle/>
          <a:p>
            <a:fld id="{D70D1284-B213-6343-A65D-9AC9D7121D7D}" type="slidenum">
              <a:rPr lang="en-US" altLang="en-US" smtClean="0"/>
              <a:pPr/>
              <a:t>4</a:t>
            </a:fld>
            <a:endParaRPr lang="en-US" altLang="en-US"/>
          </a:p>
        </p:txBody>
      </p:sp>
      <p:pic>
        <p:nvPicPr>
          <p:cNvPr id="6" name="Content Placeholder 5" descr="A white text on a black background&#10;&#10;Description automatically generated">
            <a:extLst>
              <a:ext uri="{FF2B5EF4-FFF2-40B4-BE49-F238E27FC236}">
                <a16:creationId xmlns:a16="http://schemas.microsoft.com/office/drawing/2014/main" id="{AC597555-A408-F0E9-B7DE-2B0218F843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169" y="1901825"/>
            <a:ext cx="8374831" cy="3054350"/>
          </a:xfrm>
          <a:prstGeom prst="rect">
            <a:avLst/>
          </a:prstGeom>
        </p:spPr>
      </p:pic>
    </p:spTree>
    <p:extLst>
      <p:ext uri="{BB962C8B-B14F-4D97-AF65-F5344CB8AC3E}">
        <p14:creationId xmlns:p14="http://schemas.microsoft.com/office/powerpoint/2010/main" val="3289542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7725-A3B0-A39D-B88C-3C9FE87692F4}"/>
              </a:ext>
            </a:extLst>
          </p:cNvPr>
          <p:cNvSpPr>
            <a:spLocks noGrp="1"/>
          </p:cNvSpPr>
          <p:nvPr>
            <p:ph type="title"/>
          </p:nvPr>
        </p:nvSpPr>
        <p:spPr/>
        <p:txBody>
          <a:bodyPr/>
          <a:lstStyle/>
          <a:p>
            <a:r>
              <a:rPr lang="en-PK">
                <a:solidFill>
                  <a:schemeClr val="tx1"/>
                </a:solidFill>
              </a:rPr>
              <a:t>Reasons for creating Data Marts</a:t>
            </a:r>
          </a:p>
        </p:txBody>
      </p:sp>
      <p:sp>
        <p:nvSpPr>
          <p:cNvPr id="5" name="Slide Number Placeholder 4">
            <a:extLst>
              <a:ext uri="{FF2B5EF4-FFF2-40B4-BE49-F238E27FC236}">
                <a16:creationId xmlns:a16="http://schemas.microsoft.com/office/drawing/2014/main" id="{994E8138-01BE-A2A1-1C8B-820656B35269}"/>
              </a:ext>
            </a:extLst>
          </p:cNvPr>
          <p:cNvSpPr>
            <a:spLocks noGrp="1"/>
          </p:cNvSpPr>
          <p:nvPr>
            <p:ph type="sldNum" sz="quarter" idx="12"/>
          </p:nvPr>
        </p:nvSpPr>
        <p:spPr/>
        <p:txBody>
          <a:bodyPr/>
          <a:lstStyle/>
          <a:p>
            <a:fld id="{D70D1284-B213-6343-A65D-9AC9D7121D7D}" type="slidenum">
              <a:rPr lang="en-US" altLang="en-US" smtClean="0"/>
              <a:pPr/>
              <a:t>5</a:t>
            </a:fld>
            <a:endParaRPr lang="en-US" altLang="en-US"/>
          </a:p>
        </p:txBody>
      </p:sp>
      <p:pic>
        <p:nvPicPr>
          <p:cNvPr id="6" name="Content Placeholder 5" descr="A white background with black text&#10;&#10;Description automatically generated">
            <a:extLst>
              <a:ext uri="{FF2B5EF4-FFF2-40B4-BE49-F238E27FC236}">
                <a16:creationId xmlns:a16="http://schemas.microsoft.com/office/drawing/2014/main" id="{A1CCE7EC-042A-7AF6-D3B8-37D8828813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49" y="2598444"/>
            <a:ext cx="9140252" cy="2354555"/>
          </a:xfrm>
          <a:prstGeom prst="rect">
            <a:avLst/>
          </a:prstGeom>
        </p:spPr>
      </p:pic>
    </p:spTree>
    <p:extLst>
      <p:ext uri="{BB962C8B-B14F-4D97-AF65-F5344CB8AC3E}">
        <p14:creationId xmlns:p14="http://schemas.microsoft.com/office/powerpoint/2010/main" val="19007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84E135-2A75-01AD-A060-2607CDF37EFB}"/>
              </a:ext>
            </a:extLst>
          </p:cNvPr>
          <p:cNvSpPr>
            <a:spLocks noGrp="1"/>
          </p:cNvSpPr>
          <p:nvPr>
            <p:ph type="title"/>
          </p:nvPr>
        </p:nvSpPr>
        <p:spPr/>
        <p:txBody>
          <a:bodyPr/>
          <a:lstStyle/>
          <a:p>
            <a:r>
              <a:rPr lang="en-PK">
                <a:solidFill>
                  <a:schemeClr val="tx1"/>
                </a:solidFill>
              </a:rPr>
              <a:t>From Data warehouse to Data Marts</a:t>
            </a:r>
          </a:p>
        </p:txBody>
      </p:sp>
      <p:sp>
        <p:nvSpPr>
          <p:cNvPr id="5" name="Slide Number Placeholder 4">
            <a:extLst>
              <a:ext uri="{FF2B5EF4-FFF2-40B4-BE49-F238E27FC236}">
                <a16:creationId xmlns:a16="http://schemas.microsoft.com/office/drawing/2014/main" id="{6B991FD7-C5DB-E32E-3A49-08F9DEE4DE1E}"/>
              </a:ext>
            </a:extLst>
          </p:cNvPr>
          <p:cNvSpPr>
            <a:spLocks noGrp="1"/>
          </p:cNvSpPr>
          <p:nvPr>
            <p:ph type="sldNum" sz="quarter" idx="12"/>
          </p:nvPr>
        </p:nvSpPr>
        <p:spPr/>
        <p:txBody>
          <a:bodyPr/>
          <a:lstStyle/>
          <a:p>
            <a:fld id="{D70D1284-B213-6343-A65D-9AC9D7121D7D}" type="slidenum">
              <a:rPr lang="en-US" altLang="en-US" smtClean="0"/>
              <a:pPr/>
              <a:t>6</a:t>
            </a:fld>
            <a:endParaRPr lang="en-US" altLang="en-US"/>
          </a:p>
        </p:txBody>
      </p:sp>
      <p:pic>
        <p:nvPicPr>
          <p:cNvPr id="6" name="Content Placeholder 5" descr="A diagram of data warehouse&#10;&#10;Description automatically generated">
            <a:extLst>
              <a:ext uri="{FF2B5EF4-FFF2-40B4-BE49-F238E27FC236}">
                <a16:creationId xmlns:a16="http://schemas.microsoft.com/office/drawing/2014/main" id="{483C40E1-CEFD-A492-0614-324E958D5D4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7850" y="1714500"/>
            <a:ext cx="7988300" cy="4533900"/>
          </a:xfrm>
          <a:prstGeom prst="rect">
            <a:avLst/>
          </a:prstGeom>
        </p:spPr>
      </p:pic>
    </p:spTree>
    <p:extLst>
      <p:ext uri="{BB962C8B-B14F-4D97-AF65-F5344CB8AC3E}">
        <p14:creationId xmlns:p14="http://schemas.microsoft.com/office/powerpoint/2010/main" val="10117474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254A9-0149-CF23-4CCD-4F17F5C0C587}"/>
              </a:ext>
            </a:extLst>
          </p:cNvPr>
          <p:cNvSpPr>
            <a:spLocks noGrp="1"/>
          </p:cNvSpPr>
          <p:nvPr>
            <p:ph type="title"/>
          </p:nvPr>
        </p:nvSpPr>
        <p:spPr/>
        <p:txBody>
          <a:bodyPr>
            <a:normAutofit/>
          </a:bodyPr>
          <a:lstStyle/>
          <a:p>
            <a:r>
              <a:rPr lang="en-PK" sz="3200">
                <a:solidFill>
                  <a:schemeClr val="tx1"/>
                </a:solidFill>
              </a:rPr>
              <a:t>Characteristics of Departmental Data Mart</a:t>
            </a:r>
          </a:p>
        </p:txBody>
      </p:sp>
      <p:sp>
        <p:nvSpPr>
          <p:cNvPr id="5" name="Slide Number Placeholder 4">
            <a:extLst>
              <a:ext uri="{FF2B5EF4-FFF2-40B4-BE49-F238E27FC236}">
                <a16:creationId xmlns:a16="http://schemas.microsoft.com/office/drawing/2014/main" id="{4DAE6722-5698-70D8-D872-EA9856581A1F}"/>
              </a:ext>
            </a:extLst>
          </p:cNvPr>
          <p:cNvSpPr>
            <a:spLocks noGrp="1"/>
          </p:cNvSpPr>
          <p:nvPr>
            <p:ph type="sldNum" sz="quarter" idx="12"/>
          </p:nvPr>
        </p:nvSpPr>
        <p:spPr/>
        <p:txBody>
          <a:bodyPr/>
          <a:lstStyle/>
          <a:p>
            <a:fld id="{D70D1284-B213-6343-A65D-9AC9D7121D7D}" type="slidenum">
              <a:rPr lang="en-US" altLang="en-US" smtClean="0"/>
              <a:pPr/>
              <a:t>7</a:t>
            </a:fld>
            <a:endParaRPr lang="en-US" altLang="en-US"/>
          </a:p>
        </p:txBody>
      </p:sp>
      <p:pic>
        <p:nvPicPr>
          <p:cNvPr id="6" name="Content Placeholder 5" descr="A diagram of a diagram of a data warehouse&#10;&#10;Description automatically generated">
            <a:extLst>
              <a:ext uri="{FF2B5EF4-FFF2-40B4-BE49-F238E27FC236}">
                <a16:creationId xmlns:a16="http://schemas.microsoft.com/office/drawing/2014/main" id="{B8C5D20B-1FB6-1145-8FC0-17A7A190D7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9800" y="1720850"/>
            <a:ext cx="7264400" cy="4635500"/>
          </a:xfrm>
          <a:prstGeom prst="rect">
            <a:avLst/>
          </a:prstGeom>
        </p:spPr>
      </p:pic>
    </p:spTree>
    <p:extLst>
      <p:ext uri="{BB962C8B-B14F-4D97-AF65-F5344CB8AC3E}">
        <p14:creationId xmlns:p14="http://schemas.microsoft.com/office/powerpoint/2010/main" val="2863093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DABC8-42C4-8514-EEB5-17F16B635C71}"/>
              </a:ext>
            </a:extLst>
          </p:cNvPr>
          <p:cNvSpPr>
            <a:spLocks noGrp="1"/>
          </p:cNvSpPr>
          <p:nvPr>
            <p:ph type="title"/>
          </p:nvPr>
        </p:nvSpPr>
        <p:spPr/>
        <p:txBody>
          <a:bodyPr>
            <a:normAutofit fontScale="90000"/>
          </a:bodyPr>
          <a:lstStyle/>
          <a:p>
            <a:r>
              <a:rPr lang="en-GB" b="1" i="0">
                <a:solidFill>
                  <a:srgbClr val="222222"/>
                </a:solidFill>
                <a:effectLst/>
                <a:latin typeface="Source Sans Pro" panose="020B0503030403020204" pitchFamily="34" charset="0"/>
              </a:rPr>
              <a:t>Elements of Dimensional Data Model</a:t>
            </a:r>
            <a:br>
              <a:rPr lang="en-GB" b="1" i="0">
                <a:solidFill>
                  <a:srgbClr val="222222"/>
                </a:solidFill>
                <a:effectLst/>
                <a:latin typeface="Source Sans Pro" panose="020B0503030403020204" pitchFamily="34" charset="0"/>
              </a:rPr>
            </a:br>
            <a:endParaRPr lang="en-PK"/>
          </a:p>
        </p:txBody>
      </p:sp>
      <p:sp>
        <p:nvSpPr>
          <p:cNvPr id="3" name="Content Placeholder 2">
            <a:extLst>
              <a:ext uri="{FF2B5EF4-FFF2-40B4-BE49-F238E27FC236}">
                <a16:creationId xmlns:a16="http://schemas.microsoft.com/office/drawing/2014/main" id="{73AE2BD0-C226-8F9B-32CD-989F20B752C1}"/>
              </a:ext>
            </a:extLst>
          </p:cNvPr>
          <p:cNvSpPr>
            <a:spLocks noGrp="1"/>
          </p:cNvSpPr>
          <p:nvPr>
            <p:ph idx="1"/>
          </p:nvPr>
        </p:nvSpPr>
        <p:spPr/>
        <p:txBody>
          <a:bodyPr/>
          <a:lstStyle/>
          <a:p>
            <a:r>
              <a:rPr lang="en-GB"/>
              <a:t>Fact</a:t>
            </a:r>
          </a:p>
          <a:p>
            <a:r>
              <a:rPr lang="en-GB"/>
              <a:t>Dimension</a:t>
            </a:r>
          </a:p>
          <a:p>
            <a:r>
              <a:rPr lang="en-GB"/>
              <a:t>Attributes</a:t>
            </a:r>
          </a:p>
          <a:p>
            <a:r>
              <a:rPr lang="en-GB"/>
              <a:t>Fact Table</a:t>
            </a:r>
          </a:p>
          <a:p>
            <a:r>
              <a:rPr lang="en-GB"/>
              <a:t>Dimension Table</a:t>
            </a:r>
            <a:endParaRPr lang="en-PK"/>
          </a:p>
        </p:txBody>
      </p:sp>
      <p:sp>
        <p:nvSpPr>
          <p:cNvPr id="5" name="Slide Number Placeholder 4">
            <a:extLst>
              <a:ext uri="{FF2B5EF4-FFF2-40B4-BE49-F238E27FC236}">
                <a16:creationId xmlns:a16="http://schemas.microsoft.com/office/drawing/2014/main" id="{A6FEF6EB-ED4F-8B0D-EAF8-AB810868FAA7}"/>
              </a:ext>
            </a:extLst>
          </p:cNvPr>
          <p:cNvSpPr>
            <a:spLocks noGrp="1"/>
          </p:cNvSpPr>
          <p:nvPr>
            <p:ph type="sldNum" sz="quarter" idx="12"/>
          </p:nvPr>
        </p:nvSpPr>
        <p:spPr/>
        <p:txBody>
          <a:bodyPr/>
          <a:lstStyle/>
          <a:p>
            <a:fld id="{D70D1284-B213-6343-A65D-9AC9D7121D7D}" type="slidenum">
              <a:rPr lang="en-US" altLang="en-US" smtClean="0"/>
              <a:pPr/>
              <a:t>8</a:t>
            </a:fld>
            <a:endParaRPr lang="en-US" altLang="en-US"/>
          </a:p>
        </p:txBody>
      </p:sp>
    </p:spTree>
    <p:extLst>
      <p:ext uri="{BB962C8B-B14F-4D97-AF65-F5344CB8AC3E}">
        <p14:creationId xmlns:p14="http://schemas.microsoft.com/office/powerpoint/2010/main" val="3231897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402F-A6D1-4B97-CB23-B665F3521FC2}"/>
              </a:ext>
            </a:extLst>
          </p:cNvPr>
          <p:cNvSpPr>
            <a:spLocks noGrp="1"/>
          </p:cNvSpPr>
          <p:nvPr>
            <p:ph type="title"/>
          </p:nvPr>
        </p:nvSpPr>
        <p:spPr/>
        <p:txBody>
          <a:bodyPr>
            <a:normAutofit/>
          </a:bodyPr>
          <a:lstStyle/>
          <a:p>
            <a:r>
              <a:rPr lang="en-GB" b="1" i="0">
                <a:solidFill>
                  <a:srgbClr val="222222"/>
                </a:solidFill>
                <a:effectLst/>
                <a:latin typeface="Source Sans Pro" panose="020B0503030403020204" pitchFamily="34" charset="0"/>
              </a:rPr>
              <a:t>Fact</a:t>
            </a:r>
            <a:endParaRPr lang="en-PK"/>
          </a:p>
        </p:txBody>
      </p:sp>
      <p:sp>
        <p:nvSpPr>
          <p:cNvPr id="3" name="Content Placeholder 2">
            <a:extLst>
              <a:ext uri="{FF2B5EF4-FFF2-40B4-BE49-F238E27FC236}">
                <a16:creationId xmlns:a16="http://schemas.microsoft.com/office/drawing/2014/main" id="{6F6B7B82-EB34-841B-6415-96936047DC7F}"/>
              </a:ext>
            </a:extLst>
          </p:cNvPr>
          <p:cNvSpPr>
            <a:spLocks noGrp="1"/>
          </p:cNvSpPr>
          <p:nvPr>
            <p:ph idx="1"/>
          </p:nvPr>
        </p:nvSpPr>
        <p:spPr/>
        <p:txBody>
          <a:bodyPr/>
          <a:lstStyle/>
          <a:p>
            <a:pPr algn="l"/>
            <a:r>
              <a:rPr lang="en-GB" b="0" i="0">
                <a:solidFill>
                  <a:srgbClr val="222222"/>
                </a:solidFill>
                <a:effectLst/>
                <a:latin typeface="Source Sans Pro" panose="020B0503030403020204" pitchFamily="34" charset="0"/>
              </a:rPr>
              <a:t>Facts are the measurements/metrics or facts from your business process. For a Sales business process, a measurement would be quarterly sales number</a:t>
            </a:r>
          </a:p>
          <a:p>
            <a:endParaRPr lang="en-PK"/>
          </a:p>
        </p:txBody>
      </p:sp>
      <p:sp>
        <p:nvSpPr>
          <p:cNvPr id="5" name="Slide Number Placeholder 4">
            <a:extLst>
              <a:ext uri="{FF2B5EF4-FFF2-40B4-BE49-F238E27FC236}">
                <a16:creationId xmlns:a16="http://schemas.microsoft.com/office/drawing/2014/main" id="{4954EB02-2FDF-FD58-94B8-9A7C60B80013}"/>
              </a:ext>
            </a:extLst>
          </p:cNvPr>
          <p:cNvSpPr>
            <a:spLocks noGrp="1"/>
          </p:cNvSpPr>
          <p:nvPr>
            <p:ph type="sldNum" sz="quarter" idx="12"/>
          </p:nvPr>
        </p:nvSpPr>
        <p:spPr/>
        <p:txBody>
          <a:bodyPr/>
          <a:lstStyle/>
          <a:p>
            <a:fld id="{D70D1284-B213-6343-A65D-9AC9D7121D7D}" type="slidenum">
              <a:rPr lang="en-US" altLang="en-US" smtClean="0"/>
              <a:pPr/>
              <a:t>9</a:t>
            </a:fld>
            <a:endParaRPr lang="en-US" altLang="en-US"/>
          </a:p>
        </p:txBody>
      </p:sp>
    </p:spTree>
    <p:extLst>
      <p:ext uri="{BB962C8B-B14F-4D97-AF65-F5344CB8AC3E}">
        <p14:creationId xmlns:p14="http://schemas.microsoft.com/office/powerpoint/2010/main" val="417636247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omposite">
    <a:dk1>
      <a:sysClr val="windowText" lastClr="000000"/>
    </a:dk1>
    <a:lt1>
      <a:sysClr val="window" lastClr="FFFFFF"/>
    </a:lt1>
    <a:dk2>
      <a:srgbClr val="5B6973"/>
    </a:dk2>
    <a:lt2>
      <a:srgbClr val="E7ECED"/>
    </a:lt2>
    <a:accent1>
      <a:srgbClr val="98C723"/>
    </a:accent1>
    <a:accent2>
      <a:srgbClr val="59B0B9"/>
    </a:accent2>
    <a:accent3>
      <a:srgbClr val="DEAE00"/>
    </a:accent3>
    <a:accent4>
      <a:srgbClr val="B77BB4"/>
    </a:accent4>
    <a:accent5>
      <a:srgbClr val="E0773C"/>
    </a:accent5>
    <a:accent6>
      <a:srgbClr val="A98D63"/>
    </a:accent6>
    <a:hlink>
      <a:srgbClr val="26CBEC"/>
    </a:hlink>
    <a:folHlink>
      <a:srgbClr val="598C8C"/>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2EABA87DC27EC478135062CF833B2EF" ma:contentTypeVersion="4" ma:contentTypeDescription="Create a new document." ma:contentTypeScope="" ma:versionID="4cace2c83786e5b53b0d809e83013462">
  <xsd:schema xmlns:xsd="http://www.w3.org/2001/XMLSchema" xmlns:xs="http://www.w3.org/2001/XMLSchema" xmlns:p="http://schemas.microsoft.com/office/2006/metadata/properties" xmlns:ns2="2d3561dd-2ab5-4abd-9284-8f5005bcea33" targetNamespace="http://schemas.microsoft.com/office/2006/metadata/properties" ma:root="true" ma:fieldsID="62ecfe8f3e96c1c24df27e05e7f0f3a2" ns2:_="">
    <xsd:import namespace="2d3561dd-2ab5-4abd-9284-8f5005bcea3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d3561dd-2ab5-4abd-9284-8f5005bcea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9BAD0B1-6747-4AC4-9CD0-EB5680E68C77}">
  <ds:schemaRefs>
    <ds:schemaRef ds:uri="2d3561dd-2ab5-4abd-9284-8f5005bcea3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7D62693-E7FE-43A3-B751-F12B9D432FCC}">
  <ds:schemaRefs>
    <ds:schemaRef ds:uri="http://schemas.microsoft.com/sharepoint/v3/contenttype/forms"/>
  </ds:schemaRefs>
</ds:datastoreItem>
</file>

<file path=customXml/itemProps3.xml><?xml version="1.0" encoding="utf-8"?>
<ds:datastoreItem xmlns:ds="http://schemas.openxmlformats.org/officeDocument/2006/customXml" ds:itemID="{C8921AF0-3619-4EB1-B601-6520691A8A8F}">
  <ds:schemaRefs>
    <ds:schemaRef ds:uri="2d3561dd-2ab5-4abd-9284-8f5005bcea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Clarity</Template>
  <Application>Microsoft Office PowerPoint</Application>
  <PresentationFormat>On-screen Show (4:3)</PresentationFormat>
  <Slides>39</Slides>
  <Notes>0</Notes>
  <HiddenSlides>0</HiddenSlides>
  <ScaleCrop>false</ScaleCrop>
  <HeadingPairs>
    <vt:vector size="4" baseType="variant">
      <vt:variant>
        <vt:lpstr>Theme</vt:lpstr>
      </vt:variant>
      <vt:variant>
        <vt:i4>1</vt:i4>
      </vt:variant>
      <vt:variant>
        <vt:lpstr>Slide Titles</vt:lpstr>
      </vt:variant>
      <vt:variant>
        <vt:i4>39</vt:i4>
      </vt:variant>
    </vt:vector>
  </HeadingPairs>
  <TitlesOfParts>
    <vt:vector size="40" baseType="lpstr">
      <vt:lpstr>Clarity</vt:lpstr>
      <vt:lpstr>Data Warehousing    Week # 02</vt:lpstr>
      <vt:lpstr>PowerPoint Presentation</vt:lpstr>
      <vt:lpstr>Data warehouse architecture</vt:lpstr>
      <vt:lpstr>Data Mart</vt:lpstr>
      <vt:lpstr>Reasons for creating Data Marts</vt:lpstr>
      <vt:lpstr>From Data warehouse to Data Marts</vt:lpstr>
      <vt:lpstr>Characteristics of Departmental Data Mart</vt:lpstr>
      <vt:lpstr>Elements of Dimensional Data Model </vt:lpstr>
      <vt:lpstr>Fact</vt:lpstr>
      <vt:lpstr>Dimension</vt:lpstr>
      <vt:lpstr>Facts &amp; Dimensions</vt:lpstr>
      <vt:lpstr>Attributes</vt:lpstr>
      <vt:lpstr>Fact Table:</vt:lpstr>
      <vt:lpstr> Dimension table:  </vt:lpstr>
      <vt:lpstr>Facts &amp; Dimensions</vt:lpstr>
      <vt:lpstr>Facts</vt:lpstr>
      <vt:lpstr>Facts</vt:lpstr>
      <vt:lpstr>Dimensions</vt:lpstr>
      <vt:lpstr>Dimensions</vt:lpstr>
      <vt:lpstr>Types of Dimensions in Data Warehouse</vt:lpstr>
      <vt:lpstr>PowerPoint Presentation</vt:lpstr>
      <vt:lpstr>Slowly Changing Dimension</vt:lpstr>
      <vt:lpstr>SCD Type 1</vt:lpstr>
      <vt:lpstr>SCD Type 2</vt:lpstr>
      <vt:lpstr>SCD Type 3</vt:lpstr>
      <vt:lpstr>Conformed Dimension</vt:lpstr>
      <vt:lpstr>Conformed Dimension Example</vt:lpstr>
      <vt:lpstr>Conformed Dimension Example</vt:lpstr>
      <vt:lpstr>Conformed Dimension Example</vt:lpstr>
      <vt:lpstr>Junk Dimension</vt:lpstr>
      <vt:lpstr>PowerPoint Presentation</vt:lpstr>
      <vt:lpstr>Degenerate Dimension </vt:lpstr>
      <vt:lpstr>PowerPoint Presentation</vt:lpstr>
      <vt:lpstr>Role-playing Dimension </vt:lpstr>
      <vt:lpstr>Normalization</vt:lpstr>
      <vt:lpstr>De- Normalization</vt:lpstr>
      <vt:lpstr>Data warehouse Schema</vt:lpstr>
      <vt:lpstr>Star Schema</vt:lpstr>
      <vt:lpstr>Star Schema</vt:lpstr>
    </vt:vector>
  </TitlesOfParts>
  <Company>FAST NU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Warehousing </dc:title>
  <dc:creator>AA</dc:creator>
  <cp:revision>1</cp:revision>
  <cp:lastPrinted>2017-02-15T09:57:49Z</cp:lastPrinted>
  <dcterms:created xsi:type="dcterms:W3CDTF">2005-04-29T15:20:08Z</dcterms:created>
  <dcterms:modified xsi:type="dcterms:W3CDTF">2024-09-26T03:34:55Z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0x010100A2EABA87DC27EC478135062CF833B2EF</vt:lpwstr>
  </property>
</Properties>
</file>

<file path=docProps/thumbnail.jpeg>
</file>